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theme/theme4.xml" ContentType="application/vnd.openxmlformats-officedocument.theme+xml"/>
  <Override PartName="/ppt/slideLayouts/slideLayout5.xml" ContentType="application/vnd.openxmlformats-officedocument.presentationml.slideLayout+xml"/>
  <Override PartName="/ppt/theme/theme5.xml" ContentType="application/vnd.openxmlformats-officedocument.theme+xml"/>
  <Override PartName="/ppt/slideLayouts/slideLayout6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0" r:id="rId2"/>
    <p:sldMasterId id="2147483652" r:id="rId3"/>
    <p:sldMasterId id="2147483654" r:id="rId4"/>
    <p:sldMasterId id="2147483656" r:id="rId5"/>
    <p:sldMasterId id="2147483658" r:id="rId6"/>
  </p:sldMasterIdLst>
  <p:notesMasterIdLst>
    <p:notesMasterId r:id="rId22"/>
  </p:notesMasterIdLst>
  <p:sldIdLst>
    <p:sldId id="256" r:id="rId7"/>
    <p:sldId id="257" r:id="rId8"/>
    <p:sldId id="258" r:id="rId9"/>
    <p:sldId id="269" r:id="rId10"/>
    <p:sldId id="265" r:id="rId11"/>
    <p:sldId id="263" r:id="rId12"/>
    <p:sldId id="264" r:id="rId13"/>
    <p:sldId id="270" r:id="rId14"/>
    <p:sldId id="259" r:id="rId15"/>
    <p:sldId id="260" r:id="rId16"/>
    <p:sldId id="266" r:id="rId17"/>
    <p:sldId id="271" r:id="rId18"/>
    <p:sldId id="267" r:id="rId19"/>
    <p:sldId id="268" r:id="rId20"/>
    <p:sldId id="261" r:id="rId21"/>
  </p:sldIdLst>
  <p:sldSz cx="9144000" cy="5143500" type="screen16x9"/>
  <p:notesSz cx="7559675" cy="10691813"/>
  <p:defaultTextStyle>
    <a:defPPr>
      <a:defRPr lang="en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40"/>
  </p:normalViewPr>
  <p:slideViewPr>
    <p:cSldViewPr snapToGrid="0">
      <p:cViewPr varScale="1">
        <p:scale>
          <a:sx n="155" d="100"/>
          <a:sy n="155" d="100"/>
        </p:scale>
        <p:origin x="592" y="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5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presProps" Target="presProp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R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281488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C91DD1-A5F7-B34C-A96C-6EFD765ECA2C}" type="datetimeFigureOut">
              <a:rPr lang="en-RU" smtClean="0"/>
              <a:t>05.08.2025</a:t>
            </a:fld>
            <a:endParaRPr lang="en-R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573088" y="1336675"/>
            <a:ext cx="6413500" cy="36083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R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281488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8309B1-AE0B-D643-9564-DA1A6A6923C6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4780594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RU" dirty="0"/>
              <a:t>З</a:t>
            </a:r>
            <a:r>
              <a:rPr lang="ru-RU" dirty="0" err="1"/>
              <a:t>накомимся</a:t>
            </a:r>
            <a:r>
              <a:rPr lang="ru-RU" dirty="0"/>
              <a:t> с приложением, которое нам надо запускать на сервере</a:t>
            </a:r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8309B1-AE0B-D643-9564-DA1A6A6923C6}" type="slidenum">
              <a:rPr lang="en-RU" smtClean="0"/>
              <a:t>4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9162413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Посмотрим пример, как делать CI</a:t>
            </a:r>
            <a:r>
              <a:rPr lang="en-US" dirty="0"/>
              <a:t>/CD </a:t>
            </a:r>
            <a:r>
              <a:rPr lang="ru-RU" dirty="0"/>
              <a:t>вручную</a:t>
            </a:r>
            <a:br>
              <a:rPr lang="ru-RU" dirty="0"/>
            </a:br>
            <a:r>
              <a:rPr lang="ru-RU" dirty="0"/>
              <a:t>Отметим, как много однотипных действий, и как много возможностей ошибиться</a:t>
            </a:r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8309B1-AE0B-D643-9564-DA1A6A6923C6}" type="slidenum">
              <a:rPr lang="en-RU" smtClean="0"/>
              <a:t>5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0722636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Люди придумали программы, чтобы самим не делать миллион одинаковых действий. Программы гораздо лучше людей могут делать одно и то же действие не допуская ошибок. </a:t>
            </a:r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8309B1-AE0B-D643-9564-DA1A6A6923C6}" type="slidenum">
              <a:rPr lang="en-RU" smtClean="0"/>
              <a:t>6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7577363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Так пусть программы, а не люди, заливают программы на серверы.</a:t>
            </a:r>
            <a:endParaRPr lang="en-RU" dirty="0"/>
          </a:p>
          <a:p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8309B1-AE0B-D643-9564-DA1A6A6923C6}" type="slidenum">
              <a:rPr lang="en-RU" smtClean="0"/>
              <a:t>7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4380971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А если несколько человек работают параллельно над несколькими фичами и надо ежедневно выкатывать на </a:t>
            </a:r>
            <a:r>
              <a:rPr lang="ru-RU" dirty="0" err="1"/>
              <a:t>прод</a:t>
            </a:r>
            <a:r>
              <a:rPr lang="ru-RU" dirty="0"/>
              <a:t>, у нас два варианта:</a:t>
            </a:r>
            <a:br>
              <a:rPr lang="ru-RU" dirty="0"/>
            </a:br>
            <a:r>
              <a:rPr lang="ru-RU" dirty="0"/>
              <a:t>1. Нанимать релиз-менеджера</a:t>
            </a:r>
            <a:br>
              <a:rPr lang="ru-RU" dirty="0"/>
            </a:br>
            <a:r>
              <a:rPr lang="ru-RU" dirty="0"/>
              <a:t>2. Автоматизировать</a:t>
            </a:r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8309B1-AE0B-D643-9564-DA1A6A6923C6}" type="slidenum">
              <a:rPr lang="en-RU" smtClean="0"/>
              <a:t>8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7000078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Есть несколько способов автоматизировать – написать свою программу на </a:t>
            </a:r>
            <a:r>
              <a:rPr lang="ru-RU" dirty="0" err="1"/>
              <a:t>b</a:t>
            </a:r>
            <a:r>
              <a:rPr lang="en-US" dirty="0"/>
              <a:t>ash </a:t>
            </a:r>
            <a:r>
              <a:rPr lang="ru-RU" dirty="0"/>
              <a:t>или </a:t>
            </a:r>
            <a:r>
              <a:rPr lang="ru-RU" dirty="0" err="1"/>
              <a:t>g</a:t>
            </a:r>
            <a:r>
              <a:rPr lang="en-US" dirty="0"/>
              <a:t>o, </a:t>
            </a:r>
            <a:r>
              <a:rPr lang="en-US" dirty="0" err="1"/>
              <a:t>н</a:t>
            </a:r>
            <a:r>
              <a:rPr lang="ru-RU" dirty="0" err="1"/>
              <a:t>апример</a:t>
            </a:r>
            <a:br>
              <a:rPr lang="ru-RU" dirty="0"/>
            </a:br>
            <a:r>
              <a:rPr lang="ru-RU" dirty="0"/>
              <a:t>А можно воспользоваться уже написанными программами (</a:t>
            </a:r>
            <a:r>
              <a:rPr lang="en-US" dirty="0"/>
              <a:t>GitLab, Jenkins, GitHub Actions, etc.)</a:t>
            </a:r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8309B1-AE0B-D643-9564-DA1A6A6923C6}" type="slidenum">
              <a:rPr lang="en-RU" smtClean="0"/>
              <a:t>11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81805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Автоматизация = перекладывание работы с человека на машину. Где возьмем машину?</a:t>
            </a:r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8309B1-AE0B-D643-9564-DA1A6A6923C6}" type="slidenum">
              <a:rPr lang="en-RU" smtClean="0"/>
              <a:t>12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4674013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Для того, чтобы максимально использовать доступное железо и минимизировать риски от запуска разных приложений на одном физическом сервере</a:t>
            </a:r>
            <a:br>
              <a:rPr lang="ru-RU" dirty="0"/>
            </a:br>
            <a:br>
              <a:rPr lang="ru-RU" dirty="0"/>
            </a:br>
            <a:r>
              <a:rPr lang="ru-RU" dirty="0"/>
              <a:t>1. Простой пример</a:t>
            </a:r>
          </a:p>
          <a:p>
            <a:r>
              <a:rPr lang="ru-RU" dirty="0"/>
              <a:t>2. </a:t>
            </a:r>
            <a:r>
              <a:rPr lang="ru-RU" dirty="0" err="1"/>
              <a:t>M</a:t>
            </a:r>
            <a:r>
              <a:rPr lang="en-US" dirty="0" err="1"/>
              <a:t>ultistage</a:t>
            </a:r>
            <a:r>
              <a:rPr lang="en-US" dirty="0"/>
              <a:t> </a:t>
            </a:r>
            <a:r>
              <a:rPr lang="ru-RU" dirty="0"/>
              <a:t>сборка</a:t>
            </a:r>
            <a:endParaRPr lang="en-US" dirty="0"/>
          </a:p>
          <a:p>
            <a:r>
              <a:rPr lang="en-US" dirty="0"/>
              <a:t>2.1. </a:t>
            </a:r>
            <a:r>
              <a:rPr lang="ru-RU" dirty="0"/>
              <a:t>Если будет время, то про </a:t>
            </a:r>
            <a:r>
              <a:rPr lang="ru-RU" dirty="0" err="1"/>
              <a:t>do</a:t>
            </a:r>
            <a:r>
              <a:rPr lang="en-US" dirty="0" err="1"/>
              <a:t>cker</a:t>
            </a:r>
            <a:r>
              <a:rPr lang="en-US" dirty="0"/>
              <a:t> compose</a:t>
            </a:r>
            <a:endParaRPr lang="ru-RU" dirty="0"/>
          </a:p>
          <a:p>
            <a:r>
              <a:rPr lang="ru-RU" dirty="0"/>
              <a:t>3. </a:t>
            </a:r>
            <a:r>
              <a:rPr lang="en-US" dirty="0" err="1"/>
              <a:t>П</a:t>
            </a:r>
            <a:r>
              <a:rPr lang="ru-RU" dirty="0" err="1"/>
              <a:t>оказывам</a:t>
            </a:r>
            <a:r>
              <a:rPr lang="ru-RU" dirty="0"/>
              <a:t> связь с </a:t>
            </a:r>
            <a:r>
              <a:rPr lang="en-US" dirty="0"/>
              <a:t>GitLab Jobs</a:t>
            </a:r>
          </a:p>
          <a:p>
            <a:r>
              <a:rPr lang="en-US" dirty="0"/>
              <a:t>4. </a:t>
            </a:r>
            <a:r>
              <a:rPr lang="ru-RU" dirty="0"/>
              <a:t>Рассказываем про </a:t>
            </a:r>
            <a:r>
              <a:rPr lang="ru-RU" dirty="0" err="1"/>
              <a:t>k</a:t>
            </a:r>
            <a:r>
              <a:rPr lang="en-US" dirty="0"/>
              <a:t>8s</a:t>
            </a:r>
            <a:r>
              <a:rPr lang="ru-RU" dirty="0"/>
              <a:t>,</a:t>
            </a:r>
            <a:r>
              <a:rPr lang="en-US" dirty="0"/>
              <a:t> Borg, One-cloud</a:t>
            </a:r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8309B1-AE0B-D643-9564-DA1A6A6923C6}" type="slidenum">
              <a:rPr lang="en-RU" smtClean="0"/>
              <a:t>14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5284384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Defaul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Defaul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Defaul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Defaul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4.xml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5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oogle Shape;6;p8"/>
          <p:cNvGrpSpPr/>
          <p:nvPr/>
        </p:nvGrpSpPr>
        <p:grpSpPr>
          <a:xfrm>
            <a:off x="0" y="-86040"/>
            <a:ext cx="9142560" cy="50040"/>
            <a:chOff x="0" y="-86040"/>
            <a:chExt cx="9142560" cy="50040"/>
          </a:xfrm>
        </p:grpSpPr>
        <p:cxnSp>
          <p:nvCxnSpPr>
            <p:cNvPr id="46" name="Google Shape;7;p8"/>
            <p:cNvCxnSpPr/>
            <p:nvPr/>
          </p:nvCxnSpPr>
          <p:spPr>
            <a:xfrm>
              <a:off x="0" y="-86040"/>
              <a:ext cx="2160" cy="50400"/>
            </a:xfrm>
            <a:prstGeom prst="straightConnector1">
              <a:avLst/>
            </a:prstGeom>
            <a:ln w="9525">
              <a:solidFill>
                <a:srgbClr val="3782BA"/>
              </a:solidFill>
              <a:miter/>
            </a:ln>
          </p:spPr>
        </p:cxnSp>
        <p:cxnSp>
          <p:nvCxnSpPr>
            <p:cNvPr id="2" name="Google Shape;8;p8"/>
            <p:cNvCxnSpPr/>
            <p:nvPr/>
          </p:nvCxnSpPr>
          <p:spPr>
            <a:xfrm>
              <a:off x="507600" y="-86040"/>
              <a:ext cx="2160" cy="50400"/>
            </a:xfrm>
            <a:prstGeom prst="straightConnector1">
              <a:avLst/>
            </a:prstGeom>
            <a:ln w="9525">
              <a:solidFill>
                <a:srgbClr val="3782BA"/>
              </a:solidFill>
              <a:miter/>
            </a:ln>
          </p:spPr>
        </p:cxnSp>
        <p:cxnSp>
          <p:nvCxnSpPr>
            <p:cNvPr id="3" name="Google Shape;9;p8"/>
            <p:cNvCxnSpPr/>
            <p:nvPr/>
          </p:nvCxnSpPr>
          <p:spPr>
            <a:xfrm>
              <a:off x="1015560" y="-86040"/>
              <a:ext cx="2160" cy="50400"/>
            </a:xfrm>
            <a:prstGeom prst="straightConnector1">
              <a:avLst/>
            </a:prstGeom>
            <a:ln w="9525">
              <a:solidFill>
                <a:srgbClr val="3782BA"/>
              </a:solidFill>
              <a:miter/>
            </a:ln>
          </p:spPr>
        </p:cxnSp>
        <p:cxnSp>
          <p:nvCxnSpPr>
            <p:cNvPr id="4" name="Google Shape;10;p8"/>
            <p:cNvCxnSpPr/>
            <p:nvPr/>
          </p:nvCxnSpPr>
          <p:spPr>
            <a:xfrm>
              <a:off x="1523160" y="-86040"/>
              <a:ext cx="2160" cy="50400"/>
            </a:xfrm>
            <a:prstGeom prst="straightConnector1">
              <a:avLst/>
            </a:prstGeom>
            <a:ln w="9525">
              <a:solidFill>
                <a:srgbClr val="3782BA"/>
              </a:solidFill>
              <a:miter/>
            </a:ln>
          </p:spPr>
        </p:cxnSp>
        <p:cxnSp>
          <p:nvCxnSpPr>
            <p:cNvPr id="5" name="Google Shape;11;p8"/>
            <p:cNvCxnSpPr/>
            <p:nvPr/>
          </p:nvCxnSpPr>
          <p:spPr>
            <a:xfrm>
              <a:off x="2031120" y="-86040"/>
              <a:ext cx="2160" cy="50400"/>
            </a:xfrm>
            <a:prstGeom prst="straightConnector1">
              <a:avLst/>
            </a:prstGeom>
            <a:ln w="9525">
              <a:solidFill>
                <a:srgbClr val="3782BA"/>
              </a:solidFill>
              <a:miter/>
            </a:ln>
          </p:spPr>
        </p:cxnSp>
        <p:cxnSp>
          <p:nvCxnSpPr>
            <p:cNvPr id="6" name="Google Shape;12;p8"/>
            <p:cNvCxnSpPr/>
            <p:nvPr/>
          </p:nvCxnSpPr>
          <p:spPr>
            <a:xfrm>
              <a:off x="2539080" y="-86040"/>
              <a:ext cx="2160" cy="50400"/>
            </a:xfrm>
            <a:prstGeom prst="straightConnector1">
              <a:avLst/>
            </a:prstGeom>
            <a:ln w="9525">
              <a:solidFill>
                <a:srgbClr val="3782BA"/>
              </a:solidFill>
              <a:miter/>
            </a:ln>
          </p:spPr>
        </p:cxnSp>
        <p:cxnSp>
          <p:nvCxnSpPr>
            <p:cNvPr id="7" name="Google Shape;13;p8"/>
            <p:cNvCxnSpPr/>
            <p:nvPr/>
          </p:nvCxnSpPr>
          <p:spPr>
            <a:xfrm>
              <a:off x="3046680" y="-86040"/>
              <a:ext cx="2160" cy="50400"/>
            </a:xfrm>
            <a:prstGeom prst="straightConnector1">
              <a:avLst/>
            </a:prstGeom>
            <a:ln w="9525">
              <a:solidFill>
                <a:srgbClr val="3782BA"/>
              </a:solidFill>
              <a:miter/>
            </a:ln>
          </p:spPr>
        </p:cxnSp>
        <p:cxnSp>
          <p:nvCxnSpPr>
            <p:cNvPr id="8" name="Google Shape;14;p8"/>
            <p:cNvCxnSpPr/>
            <p:nvPr/>
          </p:nvCxnSpPr>
          <p:spPr>
            <a:xfrm>
              <a:off x="3554640" y="-86040"/>
              <a:ext cx="2160" cy="50400"/>
            </a:xfrm>
            <a:prstGeom prst="straightConnector1">
              <a:avLst/>
            </a:prstGeom>
            <a:ln w="9525">
              <a:solidFill>
                <a:srgbClr val="3782BA"/>
              </a:solidFill>
              <a:miter/>
            </a:ln>
          </p:spPr>
        </p:cxnSp>
        <p:cxnSp>
          <p:nvCxnSpPr>
            <p:cNvPr id="9" name="Google Shape;15;p8"/>
            <p:cNvCxnSpPr/>
            <p:nvPr/>
          </p:nvCxnSpPr>
          <p:spPr>
            <a:xfrm>
              <a:off x="4062600" y="-86040"/>
              <a:ext cx="2160" cy="50400"/>
            </a:xfrm>
            <a:prstGeom prst="straightConnector1">
              <a:avLst/>
            </a:prstGeom>
            <a:ln w="9525">
              <a:solidFill>
                <a:srgbClr val="3782BA"/>
              </a:solidFill>
              <a:miter/>
            </a:ln>
          </p:spPr>
        </p:cxnSp>
        <p:cxnSp>
          <p:nvCxnSpPr>
            <p:cNvPr id="10" name="Google Shape;16;p8"/>
            <p:cNvCxnSpPr/>
            <p:nvPr/>
          </p:nvCxnSpPr>
          <p:spPr>
            <a:xfrm>
              <a:off x="4570200" y="-86040"/>
              <a:ext cx="2160" cy="50400"/>
            </a:xfrm>
            <a:prstGeom prst="straightConnector1">
              <a:avLst/>
            </a:prstGeom>
            <a:ln w="9525">
              <a:solidFill>
                <a:srgbClr val="3782BA"/>
              </a:solidFill>
              <a:miter/>
            </a:ln>
          </p:spPr>
        </p:cxnSp>
        <p:cxnSp>
          <p:nvCxnSpPr>
            <p:cNvPr id="11" name="Google Shape;17;p8"/>
            <p:cNvCxnSpPr/>
            <p:nvPr/>
          </p:nvCxnSpPr>
          <p:spPr>
            <a:xfrm>
              <a:off x="5078160" y="-86040"/>
              <a:ext cx="2160" cy="50400"/>
            </a:xfrm>
            <a:prstGeom prst="straightConnector1">
              <a:avLst/>
            </a:prstGeom>
            <a:ln w="9525">
              <a:solidFill>
                <a:srgbClr val="3782BA"/>
              </a:solidFill>
              <a:miter/>
            </a:ln>
          </p:spPr>
        </p:cxnSp>
        <p:cxnSp>
          <p:nvCxnSpPr>
            <p:cNvPr id="12" name="Google Shape;18;p8"/>
            <p:cNvCxnSpPr/>
            <p:nvPr/>
          </p:nvCxnSpPr>
          <p:spPr>
            <a:xfrm>
              <a:off x="5586120" y="-86040"/>
              <a:ext cx="2160" cy="50400"/>
            </a:xfrm>
            <a:prstGeom prst="straightConnector1">
              <a:avLst/>
            </a:prstGeom>
            <a:ln w="9525">
              <a:solidFill>
                <a:srgbClr val="3782BA"/>
              </a:solidFill>
              <a:miter/>
            </a:ln>
          </p:spPr>
        </p:cxnSp>
        <p:cxnSp>
          <p:nvCxnSpPr>
            <p:cNvPr id="13" name="Google Shape;19;p8"/>
            <p:cNvCxnSpPr/>
            <p:nvPr/>
          </p:nvCxnSpPr>
          <p:spPr>
            <a:xfrm>
              <a:off x="6093720" y="-86040"/>
              <a:ext cx="2160" cy="50400"/>
            </a:xfrm>
            <a:prstGeom prst="straightConnector1">
              <a:avLst/>
            </a:prstGeom>
            <a:ln w="9525">
              <a:solidFill>
                <a:srgbClr val="3782BA"/>
              </a:solidFill>
              <a:miter/>
            </a:ln>
          </p:spPr>
        </p:cxnSp>
        <p:cxnSp>
          <p:nvCxnSpPr>
            <p:cNvPr id="14" name="Google Shape;20;p8"/>
            <p:cNvCxnSpPr/>
            <p:nvPr/>
          </p:nvCxnSpPr>
          <p:spPr>
            <a:xfrm>
              <a:off x="6601680" y="-86040"/>
              <a:ext cx="2160" cy="50400"/>
            </a:xfrm>
            <a:prstGeom prst="straightConnector1">
              <a:avLst/>
            </a:prstGeom>
            <a:ln w="9525">
              <a:solidFill>
                <a:srgbClr val="3782BA"/>
              </a:solidFill>
              <a:miter/>
            </a:ln>
          </p:spPr>
        </p:cxnSp>
        <p:cxnSp>
          <p:nvCxnSpPr>
            <p:cNvPr id="15" name="Google Shape;21;p8"/>
            <p:cNvCxnSpPr/>
            <p:nvPr/>
          </p:nvCxnSpPr>
          <p:spPr>
            <a:xfrm>
              <a:off x="7109640" y="-86040"/>
              <a:ext cx="2160" cy="50400"/>
            </a:xfrm>
            <a:prstGeom prst="straightConnector1">
              <a:avLst/>
            </a:prstGeom>
            <a:ln w="9525">
              <a:solidFill>
                <a:srgbClr val="3782BA"/>
              </a:solidFill>
              <a:miter/>
            </a:ln>
          </p:spPr>
        </p:cxnSp>
        <p:cxnSp>
          <p:nvCxnSpPr>
            <p:cNvPr id="16" name="Google Shape;22;p8"/>
            <p:cNvCxnSpPr/>
            <p:nvPr/>
          </p:nvCxnSpPr>
          <p:spPr>
            <a:xfrm>
              <a:off x="7617240" y="-86040"/>
              <a:ext cx="2160" cy="50400"/>
            </a:xfrm>
            <a:prstGeom prst="straightConnector1">
              <a:avLst/>
            </a:prstGeom>
            <a:ln w="9525">
              <a:solidFill>
                <a:srgbClr val="3782BA"/>
              </a:solidFill>
              <a:miter/>
            </a:ln>
          </p:spPr>
        </p:cxnSp>
        <p:cxnSp>
          <p:nvCxnSpPr>
            <p:cNvPr id="17" name="Google Shape;23;p8"/>
            <p:cNvCxnSpPr/>
            <p:nvPr/>
          </p:nvCxnSpPr>
          <p:spPr>
            <a:xfrm>
              <a:off x="8125200" y="-86040"/>
              <a:ext cx="2160" cy="50400"/>
            </a:xfrm>
            <a:prstGeom prst="straightConnector1">
              <a:avLst/>
            </a:prstGeom>
            <a:ln w="9525">
              <a:solidFill>
                <a:srgbClr val="3782BA"/>
              </a:solidFill>
              <a:miter/>
            </a:ln>
          </p:spPr>
        </p:cxnSp>
        <p:cxnSp>
          <p:nvCxnSpPr>
            <p:cNvPr id="18" name="Google Shape;24;p8"/>
            <p:cNvCxnSpPr/>
            <p:nvPr/>
          </p:nvCxnSpPr>
          <p:spPr>
            <a:xfrm>
              <a:off x="8633160" y="-86040"/>
              <a:ext cx="2160" cy="50400"/>
            </a:xfrm>
            <a:prstGeom prst="straightConnector1">
              <a:avLst/>
            </a:prstGeom>
            <a:ln w="9525">
              <a:solidFill>
                <a:srgbClr val="3782BA"/>
              </a:solidFill>
              <a:miter/>
            </a:ln>
          </p:spPr>
        </p:cxnSp>
        <p:cxnSp>
          <p:nvCxnSpPr>
            <p:cNvPr id="19" name="Google Shape;25;p8"/>
            <p:cNvCxnSpPr/>
            <p:nvPr/>
          </p:nvCxnSpPr>
          <p:spPr>
            <a:xfrm>
              <a:off x="9140760" y="-86040"/>
              <a:ext cx="2160" cy="50400"/>
            </a:xfrm>
            <a:prstGeom prst="straightConnector1">
              <a:avLst/>
            </a:prstGeom>
            <a:ln w="9525">
              <a:solidFill>
                <a:srgbClr val="3782BA"/>
              </a:solidFill>
              <a:miter/>
            </a:ln>
          </p:spPr>
        </p:cxnSp>
      </p:grpSp>
      <p:grpSp>
        <p:nvGrpSpPr>
          <p:cNvPr id="20" name="Google Shape;26;p8"/>
          <p:cNvGrpSpPr/>
          <p:nvPr/>
        </p:nvGrpSpPr>
        <p:grpSpPr>
          <a:xfrm>
            <a:off x="0" y="5240160"/>
            <a:ext cx="9142560" cy="50040"/>
            <a:chOff x="0" y="5240160"/>
            <a:chExt cx="9142560" cy="50040"/>
          </a:xfrm>
        </p:grpSpPr>
        <p:cxnSp>
          <p:nvCxnSpPr>
            <p:cNvPr id="21" name="Google Shape;27;p8"/>
            <p:cNvCxnSpPr/>
            <p:nvPr/>
          </p:nvCxnSpPr>
          <p:spPr>
            <a:xfrm>
              <a:off x="0" y="5240160"/>
              <a:ext cx="2160" cy="50400"/>
            </a:xfrm>
            <a:prstGeom prst="straightConnector1">
              <a:avLst/>
            </a:prstGeom>
            <a:ln w="9525">
              <a:solidFill>
                <a:srgbClr val="3782BA"/>
              </a:solidFill>
              <a:miter/>
            </a:ln>
          </p:spPr>
        </p:cxnSp>
        <p:cxnSp>
          <p:nvCxnSpPr>
            <p:cNvPr id="22" name="Google Shape;28;p8"/>
            <p:cNvCxnSpPr/>
            <p:nvPr/>
          </p:nvCxnSpPr>
          <p:spPr>
            <a:xfrm>
              <a:off x="507600" y="5240160"/>
              <a:ext cx="2160" cy="50400"/>
            </a:xfrm>
            <a:prstGeom prst="straightConnector1">
              <a:avLst/>
            </a:prstGeom>
            <a:ln w="9525">
              <a:solidFill>
                <a:srgbClr val="3782BA"/>
              </a:solidFill>
              <a:miter/>
            </a:ln>
          </p:spPr>
        </p:cxnSp>
        <p:cxnSp>
          <p:nvCxnSpPr>
            <p:cNvPr id="23" name="Google Shape;29;p8"/>
            <p:cNvCxnSpPr/>
            <p:nvPr/>
          </p:nvCxnSpPr>
          <p:spPr>
            <a:xfrm>
              <a:off x="1015560" y="5240160"/>
              <a:ext cx="2160" cy="50400"/>
            </a:xfrm>
            <a:prstGeom prst="straightConnector1">
              <a:avLst/>
            </a:prstGeom>
            <a:ln w="9525">
              <a:solidFill>
                <a:srgbClr val="3782BA"/>
              </a:solidFill>
              <a:miter/>
            </a:ln>
          </p:spPr>
        </p:cxnSp>
        <p:cxnSp>
          <p:nvCxnSpPr>
            <p:cNvPr id="24" name="Google Shape;30;p8"/>
            <p:cNvCxnSpPr/>
            <p:nvPr/>
          </p:nvCxnSpPr>
          <p:spPr>
            <a:xfrm>
              <a:off x="1523160" y="5240160"/>
              <a:ext cx="2160" cy="50400"/>
            </a:xfrm>
            <a:prstGeom prst="straightConnector1">
              <a:avLst/>
            </a:prstGeom>
            <a:ln w="9525">
              <a:solidFill>
                <a:srgbClr val="3782BA"/>
              </a:solidFill>
              <a:miter/>
            </a:ln>
          </p:spPr>
        </p:cxnSp>
        <p:cxnSp>
          <p:nvCxnSpPr>
            <p:cNvPr id="25" name="Google Shape;31;p8"/>
            <p:cNvCxnSpPr/>
            <p:nvPr/>
          </p:nvCxnSpPr>
          <p:spPr>
            <a:xfrm>
              <a:off x="2031120" y="5240160"/>
              <a:ext cx="2160" cy="50400"/>
            </a:xfrm>
            <a:prstGeom prst="straightConnector1">
              <a:avLst/>
            </a:prstGeom>
            <a:ln w="9525">
              <a:solidFill>
                <a:srgbClr val="3782BA"/>
              </a:solidFill>
              <a:miter/>
            </a:ln>
          </p:spPr>
        </p:cxnSp>
        <p:cxnSp>
          <p:nvCxnSpPr>
            <p:cNvPr id="26" name="Google Shape;32;p8"/>
            <p:cNvCxnSpPr/>
            <p:nvPr/>
          </p:nvCxnSpPr>
          <p:spPr>
            <a:xfrm>
              <a:off x="2539080" y="5240160"/>
              <a:ext cx="2160" cy="50400"/>
            </a:xfrm>
            <a:prstGeom prst="straightConnector1">
              <a:avLst/>
            </a:prstGeom>
            <a:ln w="9525">
              <a:solidFill>
                <a:srgbClr val="3782BA"/>
              </a:solidFill>
              <a:miter/>
            </a:ln>
          </p:spPr>
        </p:cxnSp>
        <p:cxnSp>
          <p:nvCxnSpPr>
            <p:cNvPr id="27" name="Google Shape;33;p8"/>
            <p:cNvCxnSpPr/>
            <p:nvPr/>
          </p:nvCxnSpPr>
          <p:spPr>
            <a:xfrm>
              <a:off x="3046680" y="5240160"/>
              <a:ext cx="2160" cy="50400"/>
            </a:xfrm>
            <a:prstGeom prst="straightConnector1">
              <a:avLst/>
            </a:prstGeom>
            <a:ln w="9525">
              <a:solidFill>
                <a:srgbClr val="3782BA"/>
              </a:solidFill>
              <a:miter/>
            </a:ln>
          </p:spPr>
        </p:cxnSp>
        <p:cxnSp>
          <p:nvCxnSpPr>
            <p:cNvPr id="28" name="Google Shape;34;p8"/>
            <p:cNvCxnSpPr/>
            <p:nvPr/>
          </p:nvCxnSpPr>
          <p:spPr>
            <a:xfrm>
              <a:off x="3554640" y="5240160"/>
              <a:ext cx="2160" cy="50400"/>
            </a:xfrm>
            <a:prstGeom prst="straightConnector1">
              <a:avLst/>
            </a:prstGeom>
            <a:ln w="9525">
              <a:solidFill>
                <a:srgbClr val="3782BA"/>
              </a:solidFill>
              <a:miter/>
            </a:ln>
          </p:spPr>
        </p:cxnSp>
        <p:cxnSp>
          <p:nvCxnSpPr>
            <p:cNvPr id="29" name="Google Shape;35;p8"/>
            <p:cNvCxnSpPr/>
            <p:nvPr/>
          </p:nvCxnSpPr>
          <p:spPr>
            <a:xfrm>
              <a:off x="4062600" y="5240160"/>
              <a:ext cx="2160" cy="50400"/>
            </a:xfrm>
            <a:prstGeom prst="straightConnector1">
              <a:avLst/>
            </a:prstGeom>
            <a:ln w="9525">
              <a:solidFill>
                <a:srgbClr val="3782BA"/>
              </a:solidFill>
              <a:miter/>
            </a:ln>
          </p:spPr>
        </p:cxnSp>
        <p:cxnSp>
          <p:nvCxnSpPr>
            <p:cNvPr id="30" name="Google Shape;36;p8"/>
            <p:cNvCxnSpPr/>
            <p:nvPr/>
          </p:nvCxnSpPr>
          <p:spPr>
            <a:xfrm>
              <a:off x="4570200" y="5240160"/>
              <a:ext cx="2160" cy="50400"/>
            </a:xfrm>
            <a:prstGeom prst="straightConnector1">
              <a:avLst/>
            </a:prstGeom>
            <a:ln w="9525">
              <a:solidFill>
                <a:srgbClr val="3782BA"/>
              </a:solidFill>
              <a:miter/>
            </a:ln>
          </p:spPr>
        </p:cxnSp>
        <p:cxnSp>
          <p:nvCxnSpPr>
            <p:cNvPr id="31" name="Google Shape;37;p8"/>
            <p:cNvCxnSpPr/>
            <p:nvPr/>
          </p:nvCxnSpPr>
          <p:spPr>
            <a:xfrm>
              <a:off x="5078160" y="5240160"/>
              <a:ext cx="2160" cy="50400"/>
            </a:xfrm>
            <a:prstGeom prst="straightConnector1">
              <a:avLst/>
            </a:prstGeom>
            <a:ln w="9525">
              <a:solidFill>
                <a:srgbClr val="3782BA"/>
              </a:solidFill>
              <a:miter/>
            </a:ln>
          </p:spPr>
        </p:cxnSp>
        <p:cxnSp>
          <p:nvCxnSpPr>
            <p:cNvPr id="32" name="Google Shape;38;p8"/>
            <p:cNvCxnSpPr/>
            <p:nvPr/>
          </p:nvCxnSpPr>
          <p:spPr>
            <a:xfrm>
              <a:off x="5586120" y="5240160"/>
              <a:ext cx="2160" cy="50400"/>
            </a:xfrm>
            <a:prstGeom prst="straightConnector1">
              <a:avLst/>
            </a:prstGeom>
            <a:ln w="9525">
              <a:solidFill>
                <a:srgbClr val="3782BA"/>
              </a:solidFill>
              <a:miter/>
            </a:ln>
          </p:spPr>
        </p:cxnSp>
        <p:cxnSp>
          <p:nvCxnSpPr>
            <p:cNvPr id="33" name="Google Shape;39;p8"/>
            <p:cNvCxnSpPr/>
            <p:nvPr/>
          </p:nvCxnSpPr>
          <p:spPr>
            <a:xfrm>
              <a:off x="6093720" y="5240160"/>
              <a:ext cx="2160" cy="50400"/>
            </a:xfrm>
            <a:prstGeom prst="straightConnector1">
              <a:avLst/>
            </a:prstGeom>
            <a:ln w="9525">
              <a:solidFill>
                <a:srgbClr val="3782BA"/>
              </a:solidFill>
              <a:miter/>
            </a:ln>
          </p:spPr>
        </p:cxnSp>
        <p:cxnSp>
          <p:nvCxnSpPr>
            <p:cNvPr id="34" name="Google Shape;40;p8"/>
            <p:cNvCxnSpPr/>
            <p:nvPr/>
          </p:nvCxnSpPr>
          <p:spPr>
            <a:xfrm>
              <a:off x="6601680" y="5240160"/>
              <a:ext cx="2160" cy="50400"/>
            </a:xfrm>
            <a:prstGeom prst="straightConnector1">
              <a:avLst/>
            </a:prstGeom>
            <a:ln w="9525">
              <a:solidFill>
                <a:srgbClr val="3782BA"/>
              </a:solidFill>
              <a:miter/>
            </a:ln>
          </p:spPr>
        </p:cxnSp>
        <p:cxnSp>
          <p:nvCxnSpPr>
            <p:cNvPr id="35" name="Google Shape;41;p8"/>
            <p:cNvCxnSpPr/>
            <p:nvPr/>
          </p:nvCxnSpPr>
          <p:spPr>
            <a:xfrm>
              <a:off x="7109640" y="5240160"/>
              <a:ext cx="2160" cy="50400"/>
            </a:xfrm>
            <a:prstGeom prst="straightConnector1">
              <a:avLst/>
            </a:prstGeom>
            <a:ln w="9525">
              <a:solidFill>
                <a:srgbClr val="3782BA"/>
              </a:solidFill>
              <a:miter/>
            </a:ln>
          </p:spPr>
        </p:cxnSp>
        <p:cxnSp>
          <p:nvCxnSpPr>
            <p:cNvPr id="36" name="Google Shape;42;p8"/>
            <p:cNvCxnSpPr/>
            <p:nvPr/>
          </p:nvCxnSpPr>
          <p:spPr>
            <a:xfrm>
              <a:off x="7617240" y="5240160"/>
              <a:ext cx="2160" cy="50400"/>
            </a:xfrm>
            <a:prstGeom prst="straightConnector1">
              <a:avLst/>
            </a:prstGeom>
            <a:ln w="9525">
              <a:solidFill>
                <a:srgbClr val="3782BA"/>
              </a:solidFill>
              <a:miter/>
            </a:ln>
          </p:spPr>
        </p:cxnSp>
        <p:cxnSp>
          <p:nvCxnSpPr>
            <p:cNvPr id="37" name="Google Shape;43;p8"/>
            <p:cNvCxnSpPr/>
            <p:nvPr/>
          </p:nvCxnSpPr>
          <p:spPr>
            <a:xfrm>
              <a:off x="8125200" y="5240160"/>
              <a:ext cx="2160" cy="50400"/>
            </a:xfrm>
            <a:prstGeom prst="straightConnector1">
              <a:avLst/>
            </a:prstGeom>
            <a:ln w="9525">
              <a:solidFill>
                <a:srgbClr val="3782BA"/>
              </a:solidFill>
              <a:miter/>
            </a:ln>
          </p:spPr>
        </p:cxnSp>
        <p:cxnSp>
          <p:nvCxnSpPr>
            <p:cNvPr id="38" name="Google Shape;44;p8"/>
            <p:cNvCxnSpPr/>
            <p:nvPr/>
          </p:nvCxnSpPr>
          <p:spPr>
            <a:xfrm>
              <a:off x="8633160" y="5240160"/>
              <a:ext cx="2160" cy="50400"/>
            </a:xfrm>
            <a:prstGeom prst="straightConnector1">
              <a:avLst/>
            </a:prstGeom>
            <a:ln w="9525">
              <a:solidFill>
                <a:srgbClr val="3782BA"/>
              </a:solidFill>
              <a:miter/>
            </a:ln>
          </p:spPr>
        </p:cxnSp>
        <p:cxnSp>
          <p:nvCxnSpPr>
            <p:cNvPr id="39" name="Google Shape;45;p8"/>
            <p:cNvCxnSpPr/>
            <p:nvPr/>
          </p:nvCxnSpPr>
          <p:spPr>
            <a:xfrm>
              <a:off x="9140760" y="5240160"/>
              <a:ext cx="2160" cy="50400"/>
            </a:xfrm>
            <a:prstGeom prst="straightConnector1">
              <a:avLst/>
            </a:prstGeom>
            <a:ln w="9525">
              <a:solidFill>
                <a:srgbClr val="3782BA"/>
              </a:solidFill>
              <a:miter/>
            </a:ln>
          </p:spPr>
        </p:cxnSp>
      </p:grpSp>
      <p:pic>
        <p:nvPicPr>
          <p:cNvPr id="40" name="Google Shape;46;p8"/>
          <p:cNvPicPr/>
          <p:nvPr/>
        </p:nvPicPr>
        <p:blipFill>
          <a:blip r:embed="rId3"/>
          <a:stretch/>
        </p:blipFill>
        <p:spPr>
          <a:xfrm>
            <a:off x="4524840" y="524520"/>
            <a:ext cx="4622760" cy="4622760"/>
          </a:xfrm>
          <a:prstGeom prst="rect">
            <a:avLst/>
          </a:prstGeom>
          <a:ln w="0">
            <a:noFill/>
          </a:ln>
        </p:spPr>
      </p:pic>
      <p:sp>
        <p:nvSpPr>
          <p:cNvPr id="41" name="Google Shape;47;p8"/>
          <p:cNvSpPr/>
          <p:nvPr/>
        </p:nvSpPr>
        <p:spPr>
          <a:xfrm>
            <a:off x="2518920" y="361440"/>
            <a:ext cx="52560" cy="267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27000" tIns="27000" rIns="27000" bIns="27000" anchor="t">
            <a:spAutoFit/>
          </a:bodyPr>
          <a:lstStyle/>
          <a:p>
            <a:pPr defTabSz="914400">
              <a:lnSpc>
                <a:spcPct val="110000"/>
              </a:lnSpc>
              <a:tabLst>
                <a:tab pos="0" algn="l"/>
              </a:tabLst>
            </a:pPr>
            <a:endParaRPr lang="ru-RU" sz="1400" b="0" strike="noStrike" spc="-1">
              <a:solidFill>
                <a:schemeClr val="dk1"/>
              </a:solidFill>
              <a:latin typeface="Arial"/>
              <a:ea typeface="Arial"/>
            </a:endParaRPr>
          </a:p>
        </p:txBody>
      </p:sp>
      <p:pic>
        <p:nvPicPr>
          <p:cNvPr id="42" name="Google Shape;48;p8"/>
          <p:cNvPicPr/>
          <p:nvPr/>
        </p:nvPicPr>
        <p:blipFill>
          <a:blip r:embed="rId4"/>
          <a:stretch/>
        </p:blipFill>
        <p:spPr>
          <a:xfrm>
            <a:off x="494280" y="519120"/>
            <a:ext cx="2077200" cy="365040"/>
          </a:xfrm>
          <a:prstGeom prst="rect">
            <a:avLst/>
          </a:prstGeom>
          <a:ln w="0">
            <a:noFill/>
          </a:ln>
        </p:spPr>
      </p:pic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ru-RU" sz="18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4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ru-RU" sz="2800" b="0" strike="noStrike" spc="-1">
                <a:solidFill>
                  <a:schemeClr val="dk1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ru-RU" sz="2000" b="0" strike="noStrike" spc="-1">
                <a:solidFill>
                  <a:schemeClr val="dk1"/>
                </a:solidFill>
                <a:latin typeface="Arial"/>
              </a:rPr>
              <a:t>Second Outline Level</a:t>
            </a: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solidFill>
                  <a:schemeClr val="dk1"/>
                </a:solidFill>
                <a:latin typeface="Arial"/>
              </a:rPr>
              <a:t>Third Outline Level</a:t>
            </a: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ru-RU" sz="1800" b="0" strike="noStrike" spc="-1">
                <a:solidFill>
                  <a:schemeClr val="dk1"/>
                </a:solidFill>
                <a:latin typeface="Arial"/>
              </a:rPr>
              <a:t>Fourth Outline Level</a:t>
            </a: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chemeClr val="dk1"/>
                </a:solidFill>
                <a:latin typeface="Arial"/>
              </a:rPr>
              <a:t>Fifth Outline Level</a:t>
            </a: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chemeClr val="dk1"/>
                </a:solidFill>
                <a:latin typeface="Arial"/>
              </a:rPr>
              <a:t>Sixth Outline Level</a:t>
            </a: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chemeClr val="dk1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oogle Shape;53;p10"/>
          <p:cNvGrpSpPr/>
          <p:nvPr/>
        </p:nvGrpSpPr>
        <p:grpSpPr>
          <a:xfrm>
            <a:off x="0" y="-86040"/>
            <a:ext cx="9142560" cy="50040"/>
            <a:chOff x="0" y="-86040"/>
            <a:chExt cx="9142560" cy="50040"/>
          </a:xfrm>
        </p:grpSpPr>
        <p:cxnSp>
          <p:nvCxnSpPr>
            <p:cNvPr id="46" name="Google Shape;54;p10"/>
            <p:cNvCxnSpPr/>
            <p:nvPr/>
          </p:nvCxnSpPr>
          <p:spPr>
            <a:xfrm>
              <a:off x="0" y="-86040"/>
              <a:ext cx="2160" cy="50400"/>
            </a:xfrm>
            <a:prstGeom prst="straightConnector1">
              <a:avLst/>
            </a:prstGeom>
            <a:ln w="9525">
              <a:solidFill>
                <a:srgbClr val="3782BA"/>
              </a:solidFill>
              <a:miter/>
            </a:ln>
          </p:spPr>
        </p:cxnSp>
        <p:cxnSp>
          <p:nvCxnSpPr>
            <p:cNvPr id="47" name="Google Shape;55;p10"/>
            <p:cNvCxnSpPr/>
            <p:nvPr/>
          </p:nvCxnSpPr>
          <p:spPr>
            <a:xfrm>
              <a:off x="507600" y="-86040"/>
              <a:ext cx="2160" cy="50400"/>
            </a:xfrm>
            <a:prstGeom prst="straightConnector1">
              <a:avLst/>
            </a:prstGeom>
            <a:ln w="9525">
              <a:solidFill>
                <a:srgbClr val="3782BA"/>
              </a:solidFill>
              <a:miter/>
            </a:ln>
          </p:spPr>
        </p:cxnSp>
        <p:cxnSp>
          <p:nvCxnSpPr>
            <p:cNvPr id="48" name="Google Shape;56;p10"/>
            <p:cNvCxnSpPr/>
            <p:nvPr/>
          </p:nvCxnSpPr>
          <p:spPr>
            <a:xfrm>
              <a:off x="1015560" y="-86040"/>
              <a:ext cx="2160" cy="50400"/>
            </a:xfrm>
            <a:prstGeom prst="straightConnector1">
              <a:avLst/>
            </a:prstGeom>
            <a:ln w="9525">
              <a:solidFill>
                <a:srgbClr val="3782BA"/>
              </a:solidFill>
              <a:miter/>
            </a:ln>
          </p:spPr>
        </p:cxnSp>
        <p:cxnSp>
          <p:nvCxnSpPr>
            <p:cNvPr id="49" name="Google Shape;57;p10"/>
            <p:cNvCxnSpPr/>
            <p:nvPr/>
          </p:nvCxnSpPr>
          <p:spPr>
            <a:xfrm>
              <a:off x="1523160" y="-86040"/>
              <a:ext cx="2160" cy="50400"/>
            </a:xfrm>
            <a:prstGeom prst="straightConnector1">
              <a:avLst/>
            </a:prstGeom>
            <a:ln w="9525">
              <a:solidFill>
                <a:srgbClr val="3782BA"/>
              </a:solidFill>
              <a:miter/>
            </a:ln>
          </p:spPr>
        </p:cxnSp>
        <p:cxnSp>
          <p:nvCxnSpPr>
            <p:cNvPr id="50" name="Google Shape;58;p10"/>
            <p:cNvCxnSpPr/>
            <p:nvPr/>
          </p:nvCxnSpPr>
          <p:spPr>
            <a:xfrm>
              <a:off x="2031120" y="-86040"/>
              <a:ext cx="2160" cy="50400"/>
            </a:xfrm>
            <a:prstGeom prst="straightConnector1">
              <a:avLst/>
            </a:prstGeom>
            <a:ln w="9525">
              <a:solidFill>
                <a:srgbClr val="3782BA"/>
              </a:solidFill>
              <a:miter/>
            </a:ln>
          </p:spPr>
        </p:cxnSp>
        <p:cxnSp>
          <p:nvCxnSpPr>
            <p:cNvPr id="51" name="Google Shape;59;p10"/>
            <p:cNvCxnSpPr/>
            <p:nvPr/>
          </p:nvCxnSpPr>
          <p:spPr>
            <a:xfrm>
              <a:off x="2539080" y="-86040"/>
              <a:ext cx="2160" cy="50400"/>
            </a:xfrm>
            <a:prstGeom prst="straightConnector1">
              <a:avLst/>
            </a:prstGeom>
            <a:ln w="9525">
              <a:solidFill>
                <a:srgbClr val="3782BA"/>
              </a:solidFill>
              <a:miter/>
            </a:ln>
          </p:spPr>
        </p:cxnSp>
        <p:cxnSp>
          <p:nvCxnSpPr>
            <p:cNvPr id="52" name="Google Shape;60;p10"/>
            <p:cNvCxnSpPr/>
            <p:nvPr/>
          </p:nvCxnSpPr>
          <p:spPr>
            <a:xfrm>
              <a:off x="3046680" y="-86040"/>
              <a:ext cx="2160" cy="50400"/>
            </a:xfrm>
            <a:prstGeom prst="straightConnector1">
              <a:avLst/>
            </a:prstGeom>
            <a:ln w="9525">
              <a:solidFill>
                <a:srgbClr val="3782BA"/>
              </a:solidFill>
              <a:miter/>
            </a:ln>
          </p:spPr>
        </p:cxnSp>
        <p:cxnSp>
          <p:nvCxnSpPr>
            <p:cNvPr id="53" name="Google Shape;61;p10"/>
            <p:cNvCxnSpPr/>
            <p:nvPr/>
          </p:nvCxnSpPr>
          <p:spPr>
            <a:xfrm>
              <a:off x="3554640" y="-86040"/>
              <a:ext cx="2160" cy="50400"/>
            </a:xfrm>
            <a:prstGeom prst="straightConnector1">
              <a:avLst/>
            </a:prstGeom>
            <a:ln w="9525">
              <a:solidFill>
                <a:srgbClr val="3782BA"/>
              </a:solidFill>
              <a:miter/>
            </a:ln>
          </p:spPr>
        </p:cxnSp>
        <p:cxnSp>
          <p:nvCxnSpPr>
            <p:cNvPr id="54" name="Google Shape;62;p10"/>
            <p:cNvCxnSpPr/>
            <p:nvPr/>
          </p:nvCxnSpPr>
          <p:spPr>
            <a:xfrm>
              <a:off x="4062600" y="-86040"/>
              <a:ext cx="2160" cy="50400"/>
            </a:xfrm>
            <a:prstGeom prst="straightConnector1">
              <a:avLst/>
            </a:prstGeom>
            <a:ln w="9525">
              <a:solidFill>
                <a:srgbClr val="3782BA"/>
              </a:solidFill>
              <a:miter/>
            </a:ln>
          </p:spPr>
        </p:cxnSp>
        <p:cxnSp>
          <p:nvCxnSpPr>
            <p:cNvPr id="55" name="Google Shape;63;p10"/>
            <p:cNvCxnSpPr/>
            <p:nvPr/>
          </p:nvCxnSpPr>
          <p:spPr>
            <a:xfrm>
              <a:off x="4570200" y="-86040"/>
              <a:ext cx="2160" cy="50400"/>
            </a:xfrm>
            <a:prstGeom prst="straightConnector1">
              <a:avLst/>
            </a:prstGeom>
            <a:ln w="9525">
              <a:solidFill>
                <a:srgbClr val="3782BA"/>
              </a:solidFill>
              <a:miter/>
            </a:ln>
          </p:spPr>
        </p:cxnSp>
        <p:cxnSp>
          <p:nvCxnSpPr>
            <p:cNvPr id="56" name="Google Shape;64;p10"/>
            <p:cNvCxnSpPr/>
            <p:nvPr/>
          </p:nvCxnSpPr>
          <p:spPr>
            <a:xfrm>
              <a:off x="5078160" y="-86040"/>
              <a:ext cx="2160" cy="50400"/>
            </a:xfrm>
            <a:prstGeom prst="straightConnector1">
              <a:avLst/>
            </a:prstGeom>
            <a:ln w="9525">
              <a:solidFill>
                <a:srgbClr val="3782BA"/>
              </a:solidFill>
              <a:miter/>
            </a:ln>
          </p:spPr>
        </p:cxnSp>
        <p:cxnSp>
          <p:nvCxnSpPr>
            <p:cNvPr id="57" name="Google Shape;65;p10"/>
            <p:cNvCxnSpPr/>
            <p:nvPr/>
          </p:nvCxnSpPr>
          <p:spPr>
            <a:xfrm>
              <a:off x="5586120" y="-86040"/>
              <a:ext cx="2160" cy="50400"/>
            </a:xfrm>
            <a:prstGeom prst="straightConnector1">
              <a:avLst/>
            </a:prstGeom>
            <a:ln w="9525">
              <a:solidFill>
                <a:srgbClr val="3782BA"/>
              </a:solidFill>
              <a:miter/>
            </a:ln>
          </p:spPr>
        </p:cxnSp>
        <p:cxnSp>
          <p:nvCxnSpPr>
            <p:cNvPr id="58" name="Google Shape;66;p10"/>
            <p:cNvCxnSpPr/>
            <p:nvPr/>
          </p:nvCxnSpPr>
          <p:spPr>
            <a:xfrm>
              <a:off x="6093720" y="-86040"/>
              <a:ext cx="2160" cy="50400"/>
            </a:xfrm>
            <a:prstGeom prst="straightConnector1">
              <a:avLst/>
            </a:prstGeom>
            <a:ln w="9525">
              <a:solidFill>
                <a:srgbClr val="3782BA"/>
              </a:solidFill>
              <a:miter/>
            </a:ln>
          </p:spPr>
        </p:cxnSp>
        <p:cxnSp>
          <p:nvCxnSpPr>
            <p:cNvPr id="59" name="Google Shape;67;p10"/>
            <p:cNvCxnSpPr/>
            <p:nvPr/>
          </p:nvCxnSpPr>
          <p:spPr>
            <a:xfrm>
              <a:off x="6601680" y="-86040"/>
              <a:ext cx="2160" cy="50400"/>
            </a:xfrm>
            <a:prstGeom prst="straightConnector1">
              <a:avLst/>
            </a:prstGeom>
            <a:ln w="9525">
              <a:solidFill>
                <a:srgbClr val="3782BA"/>
              </a:solidFill>
              <a:miter/>
            </a:ln>
          </p:spPr>
        </p:cxnSp>
        <p:cxnSp>
          <p:nvCxnSpPr>
            <p:cNvPr id="60" name="Google Shape;68;p10"/>
            <p:cNvCxnSpPr/>
            <p:nvPr/>
          </p:nvCxnSpPr>
          <p:spPr>
            <a:xfrm>
              <a:off x="7109640" y="-86040"/>
              <a:ext cx="2160" cy="50400"/>
            </a:xfrm>
            <a:prstGeom prst="straightConnector1">
              <a:avLst/>
            </a:prstGeom>
            <a:ln w="9525">
              <a:solidFill>
                <a:srgbClr val="3782BA"/>
              </a:solidFill>
              <a:miter/>
            </a:ln>
          </p:spPr>
        </p:cxnSp>
        <p:cxnSp>
          <p:nvCxnSpPr>
            <p:cNvPr id="61" name="Google Shape;69;p10"/>
            <p:cNvCxnSpPr/>
            <p:nvPr/>
          </p:nvCxnSpPr>
          <p:spPr>
            <a:xfrm>
              <a:off x="7617240" y="-86040"/>
              <a:ext cx="2160" cy="50400"/>
            </a:xfrm>
            <a:prstGeom prst="straightConnector1">
              <a:avLst/>
            </a:prstGeom>
            <a:ln w="9525">
              <a:solidFill>
                <a:srgbClr val="3782BA"/>
              </a:solidFill>
              <a:miter/>
            </a:ln>
          </p:spPr>
        </p:cxnSp>
        <p:cxnSp>
          <p:nvCxnSpPr>
            <p:cNvPr id="62" name="Google Shape;70;p10"/>
            <p:cNvCxnSpPr/>
            <p:nvPr/>
          </p:nvCxnSpPr>
          <p:spPr>
            <a:xfrm>
              <a:off x="8125200" y="-86040"/>
              <a:ext cx="2160" cy="50400"/>
            </a:xfrm>
            <a:prstGeom prst="straightConnector1">
              <a:avLst/>
            </a:prstGeom>
            <a:ln w="9525">
              <a:solidFill>
                <a:srgbClr val="3782BA"/>
              </a:solidFill>
              <a:miter/>
            </a:ln>
          </p:spPr>
        </p:cxnSp>
        <p:cxnSp>
          <p:nvCxnSpPr>
            <p:cNvPr id="63" name="Google Shape;71;p10"/>
            <p:cNvCxnSpPr/>
            <p:nvPr/>
          </p:nvCxnSpPr>
          <p:spPr>
            <a:xfrm>
              <a:off x="8633160" y="-86040"/>
              <a:ext cx="2160" cy="50400"/>
            </a:xfrm>
            <a:prstGeom prst="straightConnector1">
              <a:avLst/>
            </a:prstGeom>
            <a:ln w="9525">
              <a:solidFill>
                <a:srgbClr val="3782BA"/>
              </a:solidFill>
              <a:miter/>
            </a:ln>
          </p:spPr>
        </p:cxnSp>
        <p:cxnSp>
          <p:nvCxnSpPr>
            <p:cNvPr id="64" name="Google Shape;72;p10"/>
            <p:cNvCxnSpPr/>
            <p:nvPr/>
          </p:nvCxnSpPr>
          <p:spPr>
            <a:xfrm>
              <a:off x="9140760" y="-86040"/>
              <a:ext cx="2160" cy="50400"/>
            </a:xfrm>
            <a:prstGeom prst="straightConnector1">
              <a:avLst/>
            </a:prstGeom>
            <a:ln w="9525">
              <a:solidFill>
                <a:srgbClr val="3782BA"/>
              </a:solidFill>
              <a:miter/>
            </a:ln>
          </p:spPr>
        </p:cxnSp>
      </p:grpSp>
      <p:grpSp>
        <p:nvGrpSpPr>
          <p:cNvPr id="65" name="Google Shape;73;p10"/>
          <p:cNvGrpSpPr/>
          <p:nvPr/>
        </p:nvGrpSpPr>
        <p:grpSpPr>
          <a:xfrm>
            <a:off x="0" y="5240160"/>
            <a:ext cx="9142560" cy="50040"/>
            <a:chOff x="0" y="5240160"/>
            <a:chExt cx="9142560" cy="50040"/>
          </a:xfrm>
        </p:grpSpPr>
        <p:cxnSp>
          <p:nvCxnSpPr>
            <p:cNvPr id="66" name="Google Shape;74;p10"/>
            <p:cNvCxnSpPr/>
            <p:nvPr/>
          </p:nvCxnSpPr>
          <p:spPr>
            <a:xfrm>
              <a:off x="0" y="5240160"/>
              <a:ext cx="2160" cy="50400"/>
            </a:xfrm>
            <a:prstGeom prst="straightConnector1">
              <a:avLst/>
            </a:prstGeom>
            <a:ln w="9525">
              <a:solidFill>
                <a:srgbClr val="3782BA"/>
              </a:solidFill>
              <a:miter/>
            </a:ln>
          </p:spPr>
        </p:cxnSp>
        <p:cxnSp>
          <p:nvCxnSpPr>
            <p:cNvPr id="67" name="Google Shape;75;p10"/>
            <p:cNvCxnSpPr/>
            <p:nvPr/>
          </p:nvCxnSpPr>
          <p:spPr>
            <a:xfrm>
              <a:off x="507600" y="5240160"/>
              <a:ext cx="2160" cy="50400"/>
            </a:xfrm>
            <a:prstGeom prst="straightConnector1">
              <a:avLst/>
            </a:prstGeom>
            <a:ln w="9525">
              <a:solidFill>
                <a:srgbClr val="3782BA"/>
              </a:solidFill>
              <a:miter/>
            </a:ln>
          </p:spPr>
        </p:cxnSp>
        <p:cxnSp>
          <p:nvCxnSpPr>
            <p:cNvPr id="68" name="Google Shape;76;p10"/>
            <p:cNvCxnSpPr/>
            <p:nvPr/>
          </p:nvCxnSpPr>
          <p:spPr>
            <a:xfrm>
              <a:off x="1015560" y="5240160"/>
              <a:ext cx="2160" cy="50400"/>
            </a:xfrm>
            <a:prstGeom prst="straightConnector1">
              <a:avLst/>
            </a:prstGeom>
            <a:ln w="9525">
              <a:solidFill>
                <a:srgbClr val="3782BA"/>
              </a:solidFill>
              <a:miter/>
            </a:ln>
          </p:spPr>
        </p:cxnSp>
        <p:cxnSp>
          <p:nvCxnSpPr>
            <p:cNvPr id="69" name="Google Shape;77;p10"/>
            <p:cNvCxnSpPr/>
            <p:nvPr/>
          </p:nvCxnSpPr>
          <p:spPr>
            <a:xfrm>
              <a:off x="1523160" y="5240160"/>
              <a:ext cx="2160" cy="50400"/>
            </a:xfrm>
            <a:prstGeom prst="straightConnector1">
              <a:avLst/>
            </a:prstGeom>
            <a:ln w="9525">
              <a:solidFill>
                <a:srgbClr val="3782BA"/>
              </a:solidFill>
              <a:miter/>
            </a:ln>
          </p:spPr>
        </p:cxnSp>
        <p:cxnSp>
          <p:nvCxnSpPr>
            <p:cNvPr id="70" name="Google Shape;78;p10"/>
            <p:cNvCxnSpPr/>
            <p:nvPr/>
          </p:nvCxnSpPr>
          <p:spPr>
            <a:xfrm>
              <a:off x="2031120" y="5240160"/>
              <a:ext cx="2160" cy="50400"/>
            </a:xfrm>
            <a:prstGeom prst="straightConnector1">
              <a:avLst/>
            </a:prstGeom>
            <a:ln w="9525">
              <a:solidFill>
                <a:srgbClr val="3782BA"/>
              </a:solidFill>
              <a:miter/>
            </a:ln>
          </p:spPr>
        </p:cxnSp>
        <p:cxnSp>
          <p:nvCxnSpPr>
            <p:cNvPr id="71" name="Google Shape;79;p10"/>
            <p:cNvCxnSpPr/>
            <p:nvPr/>
          </p:nvCxnSpPr>
          <p:spPr>
            <a:xfrm>
              <a:off x="2539080" y="5240160"/>
              <a:ext cx="2160" cy="50400"/>
            </a:xfrm>
            <a:prstGeom prst="straightConnector1">
              <a:avLst/>
            </a:prstGeom>
            <a:ln w="9525">
              <a:solidFill>
                <a:srgbClr val="3782BA"/>
              </a:solidFill>
              <a:miter/>
            </a:ln>
          </p:spPr>
        </p:cxnSp>
        <p:cxnSp>
          <p:nvCxnSpPr>
            <p:cNvPr id="72" name="Google Shape;80;p10"/>
            <p:cNvCxnSpPr/>
            <p:nvPr/>
          </p:nvCxnSpPr>
          <p:spPr>
            <a:xfrm>
              <a:off x="3046680" y="5240160"/>
              <a:ext cx="2160" cy="50400"/>
            </a:xfrm>
            <a:prstGeom prst="straightConnector1">
              <a:avLst/>
            </a:prstGeom>
            <a:ln w="9525">
              <a:solidFill>
                <a:srgbClr val="3782BA"/>
              </a:solidFill>
              <a:miter/>
            </a:ln>
          </p:spPr>
        </p:cxnSp>
        <p:cxnSp>
          <p:nvCxnSpPr>
            <p:cNvPr id="73" name="Google Shape;81;p10"/>
            <p:cNvCxnSpPr/>
            <p:nvPr/>
          </p:nvCxnSpPr>
          <p:spPr>
            <a:xfrm>
              <a:off x="3554640" y="5240160"/>
              <a:ext cx="2160" cy="50400"/>
            </a:xfrm>
            <a:prstGeom prst="straightConnector1">
              <a:avLst/>
            </a:prstGeom>
            <a:ln w="9525">
              <a:solidFill>
                <a:srgbClr val="3782BA"/>
              </a:solidFill>
              <a:miter/>
            </a:ln>
          </p:spPr>
        </p:cxnSp>
        <p:cxnSp>
          <p:nvCxnSpPr>
            <p:cNvPr id="74" name="Google Shape;82;p10"/>
            <p:cNvCxnSpPr/>
            <p:nvPr/>
          </p:nvCxnSpPr>
          <p:spPr>
            <a:xfrm>
              <a:off x="4062600" y="5240160"/>
              <a:ext cx="2160" cy="50400"/>
            </a:xfrm>
            <a:prstGeom prst="straightConnector1">
              <a:avLst/>
            </a:prstGeom>
            <a:ln w="9525">
              <a:solidFill>
                <a:srgbClr val="3782BA"/>
              </a:solidFill>
              <a:miter/>
            </a:ln>
          </p:spPr>
        </p:cxnSp>
        <p:cxnSp>
          <p:nvCxnSpPr>
            <p:cNvPr id="75" name="Google Shape;83;p10"/>
            <p:cNvCxnSpPr/>
            <p:nvPr/>
          </p:nvCxnSpPr>
          <p:spPr>
            <a:xfrm>
              <a:off x="4570200" y="5240160"/>
              <a:ext cx="2160" cy="50400"/>
            </a:xfrm>
            <a:prstGeom prst="straightConnector1">
              <a:avLst/>
            </a:prstGeom>
            <a:ln w="9525">
              <a:solidFill>
                <a:srgbClr val="3782BA"/>
              </a:solidFill>
              <a:miter/>
            </a:ln>
          </p:spPr>
        </p:cxnSp>
        <p:cxnSp>
          <p:nvCxnSpPr>
            <p:cNvPr id="76" name="Google Shape;84;p10"/>
            <p:cNvCxnSpPr/>
            <p:nvPr/>
          </p:nvCxnSpPr>
          <p:spPr>
            <a:xfrm>
              <a:off x="5078160" y="5240160"/>
              <a:ext cx="2160" cy="50400"/>
            </a:xfrm>
            <a:prstGeom prst="straightConnector1">
              <a:avLst/>
            </a:prstGeom>
            <a:ln w="9525">
              <a:solidFill>
                <a:srgbClr val="3782BA"/>
              </a:solidFill>
              <a:miter/>
            </a:ln>
          </p:spPr>
        </p:cxnSp>
        <p:cxnSp>
          <p:nvCxnSpPr>
            <p:cNvPr id="77" name="Google Shape;85;p10"/>
            <p:cNvCxnSpPr/>
            <p:nvPr/>
          </p:nvCxnSpPr>
          <p:spPr>
            <a:xfrm>
              <a:off x="5586120" y="5240160"/>
              <a:ext cx="2160" cy="50400"/>
            </a:xfrm>
            <a:prstGeom prst="straightConnector1">
              <a:avLst/>
            </a:prstGeom>
            <a:ln w="9525">
              <a:solidFill>
                <a:srgbClr val="3782BA"/>
              </a:solidFill>
              <a:miter/>
            </a:ln>
          </p:spPr>
        </p:cxnSp>
        <p:cxnSp>
          <p:nvCxnSpPr>
            <p:cNvPr id="78" name="Google Shape;86;p10"/>
            <p:cNvCxnSpPr/>
            <p:nvPr/>
          </p:nvCxnSpPr>
          <p:spPr>
            <a:xfrm>
              <a:off x="6093720" y="5240160"/>
              <a:ext cx="2160" cy="50400"/>
            </a:xfrm>
            <a:prstGeom prst="straightConnector1">
              <a:avLst/>
            </a:prstGeom>
            <a:ln w="9525">
              <a:solidFill>
                <a:srgbClr val="3782BA"/>
              </a:solidFill>
              <a:miter/>
            </a:ln>
          </p:spPr>
        </p:cxnSp>
        <p:cxnSp>
          <p:nvCxnSpPr>
            <p:cNvPr id="79" name="Google Shape;87;p10"/>
            <p:cNvCxnSpPr/>
            <p:nvPr/>
          </p:nvCxnSpPr>
          <p:spPr>
            <a:xfrm>
              <a:off x="6601680" y="5240160"/>
              <a:ext cx="2160" cy="50400"/>
            </a:xfrm>
            <a:prstGeom prst="straightConnector1">
              <a:avLst/>
            </a:prstGeom>
            <a:ln w="9525">
              <a:solidFill>
                <a:srgbClr val="3782BA"/>
              </a:solidFill>
              <a:miter/>
            </a:ln>
          </p:spPr>
        </p:cxnSp>
        <p:cxnSp>
          <p:nvCxnSpPr>
            <p:cNvPr id="80" name="Google Shape;88;p10"/>
            <p:cNvCxnSpPr/>
            <p:nvPr/>
          </p:nvCxnSpPr>
          <p:spPr>
            <a:xfrm>
              <a:off x="7109640" y="5240160"/>
              <a:ext cx="2160" cy="50400"/>
            </a:xfrm>
            <a:prstGeom prst="straightConnector1">
              <a:avLst/>
            </a:prstGeom>
            <a:ln w="9525">
              <a:solidFill>
                <a:srgbClr val="3782BA"/>
              </a:solidFill>
              <a:miter/>
            </a:ln>
          </p:spPr>
        </p:cxnSp>
        <p:cxnSp>
          <p:nvCxnSpPr>
            <p:cNvPr id="81" name="Google Shape;89;p10"/>
            <p:cNvCxnSpPr/>
            <p:nvPr/>
          </p:nvCxnSpPr>
          <p:spPr>
            <a:xfrm>
              <a:off x="7617240" y="5240160"/>
              <a:ext cx="2160" cy="50400"/>
            </a:xfrm>
            <a:prstGeom prst="straightConnector1">
              <a:avLst/>
            </a:prstGeom>
            <a:ln w="9525">
              <a:solidFill>
                <a:srgbClr val="3782BA"/>
              </a:solidFill>
              <a:miter/>
            </a:ln>
          </p:spPr>
        </p:cxnSp>
        <p:cxnSp>
          <p:nvCxnSpPr>
            <p:cNvPr id="82" name="Google Shape;90;p10"/>
            <p:cNvCxnSpPr/>
            <p:nvPr/>
          </p:nvCxnSpPr>
          <p:spPr>
            <a:xfrm>
              <a:off x="8125200" y="5240160"/>
              <a:ext cx="2160" cy="50400"/>
            </a:xfrm>
            <a:prstGeom prst="straightConnector1">
              <a:avLst/>
            </a:prstGeom>
            <a:ln w="9525">
              <a:solidFill>
                <a:srgbClr val="3782BA"/>
              </a:solidFill>
              <a:miter/>
            </a:ln>
          </p:spPr>
        </p:cxnSp>
        <p:cxnSp>
          <p:nvCxnSpPr>
            <p:cNvPr id="83" name="Google Shape;91;p10"/>
            <p:cNvCxnSpPr/>
            <p:nvPr/>
          </p:nvCxnSpPr>
          <p:spPr>
            <a:xfrm>
              <a:off x="8633160" y="5240160"/>
              <a:ext cx="2160" cy="50400"/>
            </a:xfrm>
            <a:prstGeom prst="straightConnector1">
              <a:avLst/>
            </a:prstGeom>
            <a:ln w="9525">
              <a:solidFill>
                <a:srgbClr val="3782BA"/>
              </a:solidFill>
              <a:miter/>
            </a:ln>
          </p:spPr>
        </p:cxnSp>
        <p:cxnSp>
          <p:nvCxnSpPr>
            <p:cNvPr id="84" name="Google Shape;92;p10"/>
            <p:cNvCxnSpPr/>
            <p:nvPr/>
          </p:nvCxnSpPr>
          <p:spPr>
            <a:xfrm>
              <a:off x="9140760" y="5240160"/>
              <a:ext cx="2160" cy="50400"/>
            </a:xfrm>
            <a:prstGeom prst="straightConnector1">
              <a:avLst/>
            </a:prstGeom>
            <a:ln w="9525">
              <a:solidFill>
                <a:srgbClr val="3782BA"/>
              </a:solidFill>
              <a:miter/>
            </a:ln>
          </p:spPr>
        </p:cxnSp>
      </p:grpSp>
      <p:pic>
        <p:nvPicPr>
          <p:cNvPr id="85" name="Google Shape;93;p10"/>
          <p:cNvPicPr/>
          <p:nvPr/>
        </p:nvPicPr>
        <p:blipFill>
          <a:blip r:embed="rId3"/>
          <a:stretch/>
        </p:blipFill>
        <p:spPr>
          <a:xfrm>
            <a:off x="4524840" y="524520"/>
            <a:ext cx="4622760" cy="4622760"/>
          </a:xfrm>
          <a:prstGeom prst="rect">
            <a:avLst/>
          </a:prstGeom>
          <a:ln w="0">
            <a:noFill/>
          </a:ln>
        </p:spPr>
      </p:pic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ru-RU" sz="18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8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ru-RU" sz="2800" b="0" strike="noStrike" spc="-1">
                <a:solidFill>
                  <a:schemeClr val="dk1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ru-RU" sz="2000" b="0" strike="noStrike" spc="-1">
                <a:solidFill>
                  <a:schemeClr val="dk1"/>
                </a:solidFill>
                <a:latin typeface="Arial"/>
              </a:rPr>
              <a:t>Second Outline Level</a:t>
            </a: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solidFill>
                  <a:schemeClr val="dk1"/>
                </a:solidFill>
                <a:latin typeface="Arial"/>
              </a:rPr>
              <a:t>Third Outline Level</a:t>
            </a: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ru-RU" sz="1800" b="0" strike="noStrike" spc="-1">
                <a:solidFill>
                  <a:schemeClr val="dk1"/>
                </a:solidFill>
                <a:latin typeface="Arial"/>
              </a:rPr>
              <a:t>Fourth Outline Level</a:t>
            </a: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chemeClr val="dk1"/>
                </a:solidFill>
                <a:latin typeface="Arial"/>
              </a:rPr>
              <a:t>Fifth Outline Level</a:t>
            </a: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chemeClr val="dk1"/>
                </a:solidFill>
                <a:latin typeface="Arial"/>
              </a:rPr>
              <a:t>Sixth Outline Level</a:t>
            </a: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chemeClr val="dk1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Google Shape;98;p12"/>
          <p:cNvGrpSpPr/>
          <p:nvPr/>
        </p:nvGrpSpPr>
        <p:grpSpPr>
          <a:xfrm>
            <a:off x="0" y="-86040"/>
            <a:ext cx="9142560" cy="50040"/>
            <a:chOff x="0" y="-86040"/>
            <a:chExt cx="9142560" cy="50040"/>
          </a:xfrm>
        </p:grpSpPr>
        <p:cxnSp>
          <p:nvCxnSpPr>
            <p:cNvPr id="89" name="Google Shape;99;p12"/>
            <p:cNvCxnSpPr/>
            <p:nvPr/>
          </p:nvCxnSpPr>
          <p:spPr>
            <a:xfrm>
              <a:off x="0" y="-86040"/>
              <a:ext cx="2160" cy="50400"/>
            </a:xfrm>
            <a:prstGeom prst="straightConnector1">
              <a:avLst/>
            </a:prstGeom>
            <a:ln w="9525">
              <a:solidFill>
                <a:srgbClr val="3782BA"/>
              </a:solidFill>
              <a:miter/>
            </a:ln>
          </p:spPr>
        </p:cxnSp>
        <p:cxnSp>
          <p:nvCxnSpPr>
            <p:cNvPr id="90" name="Google Shape;100;p12"/>
            <p:cNvCxnSpPr/>
            <p:nvPr/>
          </p:nvCxnSpPr>
          <p:spPr>
            <a:xfrm>
              <a:off x="507600" y="-86040"/>
              <a:ext cx="2160" cy="50400"/>
            </a:xfrm>
            <a:prstGeom prst="straightConnector1">
              <a:avLst/>
            </a:prstGeom>
            <a:ln w="9525">
              <a:solidFill>
                <a:srgbClr val="3782BA"/>
              </a:solidFill>
              <a:miter/>
            </a:ln>
          </p:spPr>
        </p:cxnSp>
        <p:cxnSp>
          <p:nvCxnSpPr>
            <p:cNvPr id="91" name="Google Shape;101;p12"/>
            <p:cNvCxnSpPr/>
            <p:nvPr/>
          </p:nvCxnSpPr>
          <p:spPr>
            <a:xfrm>
              <a:off x="1015560" y="-86040"/>
              <a:ext cx="2160" cy="50400"/>
            </a:xfrm>
            <a:prstGeom prst="straightConnector1">
              <a:avLst/>
            </a:prstGeom>
            <a:ln w="9525">
              <a:solidFill>
                <a:srgbClr val="3782BA"/>
              </a:solidFill>
              <a:miter/>
            </a:ln>
          </p:spPr>
        </p:cxnSp>
        <p:cxnSp>
          <p:nvCxnSpPr>
            <p:cNvPr id="92" name="Google Shape;102;p12"/>
            <p:cNvCxnSpPr/>
            <p:nvPr/>
          </p:nvCxnSpPr>
          <p:spPr>
            <a:xfrm>
              <a:off x="1523160" y="-86040"/>
              <a:ext cx="2160" cy="50400"/>
            </a:xfrm>
            <a:prstGeom prst="straightConnector1">
              <a:avLst/>
            </a:prstGeom>
            <a:ln w="9525">
              <a:solidFill>
                <a:srgbClr val="3782BA"/>
              </a:solidFill>
              <a:miter/>
            </a:ln>
          </p:spPr>
        </p:cxnSp>
        <p:cxnSp>
          <p:nvCxnSpPr>
            <p:cNvPr id="93" name="Google Shape;103;p12"/>
            <p:cNvCxnSpPr/>
            <p:nvPr/>
          </p:nvCxnSpPr>
          <p:spPr>
            <a:xfrm>
              <a:off x="2031120" y="-86040"/>
              <a:ext cx="2160" cy="50400"/>
            </a:xfrm>
            <a:prstGeom prst="straightConnector1">
              <a:avLst/>
            </a:prstGeom>
            <a:ln w="9525">
              <a:solidFill>
                <a:srgbClr val="3782BA"/>
              </a:solidFill>
              <a:miter/>
            </a:ln>
          </p:spPr>
        </p:cxnSp>
        <p:cxnSp>
          <p:nvCxnSpPr>
            <p:cNvPr id="94" name="Google Shape;104;p12"/>
            <p:cNvCxnSpPr/>
            <p:nvPr/>
          </p:nvCxnSpPr>
          <p:spPr>
            <a:xfrm>
              <a:off x="2539080" y="-86040"/>
              <a:ext cx="2160" cy="50400"/>
            </a:xfrm>
            <a:prstGeom prst="straightConnector1">
              <a:avLst/>
            </a:prstGeom>
            <a:ln w="9525">
              <a:solidFill>
                <a:srgbClr val="3782BA"/>
              </a:solidFill>
              <a:miter/>
            </a:ln>
          </p:spPr>
        </p:cxnSp>
        <p:cxnSp>
          <p:nvCxnSpPr>
            <p:cNvPr id="95" name="Google Shape;105;p12"/>
            <p:cNvCxnSpPr/>
            <p:nvPr/>
          </p:nvCxnSpPr>
          <p:spPr>
            <a:xfrm>
              <a:off x="3046680" y="-86040"/>
              <a:ext cx="2160" cy="50400"/>
            </a:xfrm>
            <a:prstGeom prst="straightConnector1">
              <a:avLst/>
            </a:prstGeom>
            <a:ln w="9525">
              <a:solidFill>
                <a:srgbClr val="3782BA"/>
              </a:solidFill>
              <a:miter/>
            </a:ln>
          </p:spPr>
        </p:cxnSp>
        <p:cxnSp>
          <p:nvCxnSpPr>
            <p:cNvPr id="96" name="Google Shape;106;p12"/>
            <p:cNvCxnSpPr/>
            <p:nvPr/>
          </p:nvCxnSpPr>
          <p:spPr>
            <a:xfrm>
              <a:off x="3554640" y="-86040"/>
              <a:ext cx="2160" cy="50400"/>
            </a:xfrm>
            <a:prstGeom prst="straightConnector1">
              <a:avLst/>
            </a:prstGeom>
            <a:ln w="9525">
              <a:solidFill>
                <a:srgbClr val="3782BA"/>
              </a:solidFill>
              <a:miter/>
            </a:ln>
          </p:spPr>
        </p:cxnSp>
        <p:cxnSp>
          <p:nvCxnSpPr>
            <p:cNvPr id="97" name="Google Shape;107;p12"/>
            <p:cNvCxnSpPr/>
            <p:nvPr/>
          </p:nvCxnSpPr>
          <p:spPr>
            <a:xfrm>
              <a:off x="4062600" y="-86040"/>
              <a:ext cx="2160" cy="50400"/>
            </a:xfrm>
            <a:prstGeom prst="straightConnector1">
              <a:avLst/>
            </a:prstGeom>
            <a:ln w="9525">
              <a:solidFill>
                <a:srgbClr val="3782BA"/>
              </a:solidFill>
              <a:miter/>
            </a:ln>
          </p:spPr>
        </p:cxnSp>
        <p:cxnSp>
          <p:nvCxnSpPr>
            <p:cNvPr id="98" name="Google Shape;108;p12"/>
            <p:cNvCxnSpPr/>
            <p:nvPr/>
          </p:nvCxnSpPr>
          <p:spPr>
            <a:xfrm>
              <a:off x="4570200" y="-86040"/>
              <a:ext cx="2160" cy="50400"/>
            </a:xfrm>
            <a:prstGeom prst="straightConnector1">
              <a:avLst/>
            </a:prstGeom>
            <a:ln w="9525">
              <a:solidFill>
                <a:srgbClr val="3782BA"/>
              </a:solidFill>
              <a:miter/>
            </a:ln>
          </p:spPr>
        </p:cxnSp>
        <p:cxnSp>
          <p:nvCxnSpPr>
            <p:cNvPr id="99" name="Google Shape;109;p12"/>
            <p:cNvCxnSpPr/>
            <p:nvPr/>
          </p:nvCxnSpPr>
          <p:spPr>
            <a:xfrm>
              <a:off x="5078160" y="-86040"/>
              <a:ext cx="2160" cy="50400"/>
            </a:xfrm>
            <a:prstGeom prst="straightConnector1">
              <a:avLst/>
            </a:prstGeom>
            <a:ln w="9525">
              <a:solidFill>
                <a:srgbClr val="3782BA"/>
              </a:solidFill>
              <a:miter/>
            </a:ln>
          </p:spPr>
        </p:cxnSp>
        <p:cxnSp>
          <p:nvCxnSpPr>
            <p:cNvPr id="100" name="Google Shape;110;p12"/>
            <p:cNvCxnSpPr/>
            <p:nvPr/>
          </p:nvCxnSpPr>
          <p:spPr>
            <a:xfrm>
              <a:off x="5586120" y="-86040"/>
              <a:ext cx="2160" cy="50400"/>
            </a:xfrm>
            <a:prstGeom prst="straightConnector1">
              <a:avLst/>
            </a:prstGeom>
            <a:ln w="9525">
              <a:solidFill>
                <a:srgbClr val="3782BA"/>
              </a:solidFill>
              <a:miter/>
            </a:ln>
          </p:spPr>
        </p:cxnSp>
        <p:cxnSp>
          <p:nvCxnSpPr>
            <p:cNvPr id="101" name="Google Shape;111;p12"/>
            <p:cNvCxnSpPr/>
            <p:nvPr/>
          </p:nvCxnSpPr>
          <p:spPr>
            <a:xfrm>
              <a:off x="6093720" y="-86040"/>
              <a:ext cx="2160" cy="50400"/>
            </a:xfrm>
            <a:prstGeom prst="straightConnector1">
              <a:avLst/>
            </a:prstGeom>
            <a:ln w="9525">
              <a:solidFill>
                <a:srgbClr val="3782BA"/>
              </a:solidFill>
              <a:miter/>
            </a:ln>
          </p:spPr>
        </p:cxnSp>
        <p:cxnSp>
          <p:nvCxnSpPr>
            <p:cNvPr id="102" name="Google Shape;112;p12"/>
            <p:cNvCxnSpPr/>
            <p:nvPr/>
          </p:nvCxnSpPr>
          <p:spPr>
            <a:xfrm>
              <a:off x="6601680" y="-86040"/>
              <a:ext cx="2160" cy="50400"/>
            </a:xfrm>
            <a:prstGeom prst="straightConnector1">
              <a:avLst/>
            </a:prstGeom>
            <a:ln w="9525">
              <a:solidFill>
                <a:srgbClr val="3782BA"/>
              </a:solidFill>
              <a:miter/>
            </a:ln>
          </p:spPr>
        </p:cxnSp>
        <p:cxnSp>
          <p:nvCxnSpPr>
            <p:cNvPr id="103" name="Google Shape;113;p12"/>
            <p:cNvCxnSpPr/>
            <p:nvPr/>
          </p:nvCxnSpPr>
          <p:spPr>
            <a:xfrm>
              <a:off x="7109640" y="-86040"/>
              <a:ext cx="2160" cy="50400"/>
            </a:xfrm>
            <a:prstGeom prst="straightConnector1">
              <a:avLst/>
            </a:prstGeom>
            <a:ln w="9525">
              <a:solidFill>
                <a:srgbClr val="3782BA"/>
              </a:solidFill>
              <a:miter/>
            </a:ln>
          </p:spPr>
        </p:cxnSp>
        <p:cxnSp>
          <p:nvCxnSpPr>
            <p:cNvPr id="104" name="Google Shape;114;p12"/>
            <p:cNvCxnSpPr/>
            <p:nvPr/>
          </p:nvCxnSpPr>
          <p:spPr>
            <a:xfrm>
              <a:off x="7617240" y="-86040"/>
              <a:ext cx="2160" cy="50400"/>
            </a:xfrm>
            <a:prstGeom prst="straightConnector1">
              <a:avLst/>
            </a:prstGeom>
            <a:ln w="9525">
              <a:solidFill>
                <a:srgbClr val="3782BA"/>
              </a:solidFill>
              <a:miter/>
            </a:ln>
          </p:spPr>
        </p:cxnSp>
        <p:cxnSp>
          <p:nvCxnSpPr>
            <p:cNvPr id="105" name="Google Shape;115;p12"/>
            <p:cNvCxnSpPr/>
            <p:nvPr/>
          </p:nvCxnSpPr>
          <p:spPr>
            <a:xfrm>
              <a:off x="8125200" y="-86040"/>
              <a:ext cx="2160" cy="50400"/>
            </a:xfrm>
            <a:prstGeom prst="straightConnector1">
              <a:avLst/>
            </a:prstGeom>
            <a:ln w="9525">
              <a:solidFill>
                <a:srgbClr val="3782BA"/>
              </a:solidFill>
              <a:miter/>
            </a:ln>
          </p:spPr>
        </p:cxnSp>
        <p:cxnSp>
          <p:nvCxnSpPr>
            <p:cNvPr id="106" name="Google Shape;116;p12"/>
            <p:cNvCxnSpPr/>
            <p:nvPr/>
          </p:nvCxnSpPr>
          <p:spPr>
            <a:xfrm>
              <a:off x="8633160" y="-86040"/>
              <a:ext cx="2160" cy="50400"/>
            </a:xfrm>
            <a:prstGeom prst="straightConnector1">
              <a:avLst/>
            </a:prstGeom>
            <a:ln w="9525">
              <a:solidFill>
                <a:srgbClr val="3782BA"/>
              </a:solidFill>
              <a:miter/>
            </a:ln>
          </p:spPr>
        </p:cxnSp>
        <p:cxnSp>
          <p:nvCxnSpPr>
            <p:cNvPr id="107" name="Google Shape;117;p12"/>
            <p:cNvCxnSpPr/>
            <p:nvPr/>
          </p:nvCxnSpPr>
          <p:spPr>
            <a:xfrm>
              <a:off x="9140760" y="-86040"/>
              <a:ext cx="2160" cy="50400"/>
            </a:xfrm>
            <a:prstGeom prst="straightConnector1">
              <a:avLst/>
            </a:prstGeom>
            <a:ln w="9525">
              <a:solidFill>
                <a:srgbClr val="3782BA"/>
              </a:solidFill>
              <a:miter/>
            </a:ln>
          </p:spPr>
        </p:cxnSp>
      </p:grpSp>
      <p:grpSp>
        <p:nvGrpSpPr>
          <p:cNvPr id="108" name="Google Shape;118;p12"/>
          <p:cNvGrpSpPr/>
          <p:nvPr/>
        </p:nvGrpSpPr>
        <p:grpSpPr>
          <a:xfrm>
            <a:off x="0" y="5240160"/>
            <a:ext cx="9142560" cy="50040"/>
            <a:chOff x="0" y="5240160"/>
            <a:chExt cx="9142560" cy="50040"/>
          </a:xfrm>
        </p:grpSpPr>
        <p:cxnSp>
          <p:nvCxnSpPr>
            <p:cNvPr id="109" name="Google Shape;119;p12"/>
            <p:cNvCxnSpPr/>
            <p:nvPr/>
          </p:nvCxnSpPr>
          <p:spPr>
            <a:xfrm>
              <a:off x="0" y="5240160"/>
              <a:ext cx="2160" cy="50400"/>
            </a:xfrm>
            <a:prstGeom prst="straightConnector1">
              <a:avLst/>
            </a:prstGeom>
            <a:ln w="9525">
              <a:solidFill>
                <a:srgbClr val="3782BA"/>
              </a:solidFill>
              <a:miter/>
            </a:ln>
          </p:spPr>
        </p:cxnSp>
        <p:cxnSp>
          <p:nvCxnSpPr>
            <p:cNvPr id="110" name="Google Shape;120;p12"/>
            <p:cNvCxnSpPr/>
            <p:nvPr/>
          </p:nvCxnSpPr>
          <p:spPr>
            <a:xfrm>
              <a:off x="507600" y="5240160"/>
              <a:ext cx="2160" cy="50400"/>
            </a:xfrm>
            <a:prstGeom prst="straightConnector1">
              <a:avLst/>
            </a:prstGeom>
            <a:ln w="9525">
              <a:solidFill>
                <a:srgbClr val="3782BA"/>
              </a:solidFill>
              <a:miter/>
            </a:ln>
          </p:spPr>
        </p:cxnSp>
        <p:cxnSp>
          <p:nvCxnSpPr>
            <p:cNvPr id="111" name="Google Shape;121;p12"/>
            <p:cNvCxnSpPr/>
            <p:nvPr/>
          </p:nvCxnSpPr>
          <p:spPr>
            <a:xfrm>
              <a:off x="1015560" y="5240160"/>
              <a:ext cx="2160" cy="50400"/>
            </a:xfrm>
            <a:prstGeom prst="straightConnector1">
              <a:avLst/>
            </a:prstGeom>
            <a:ln w="9525">
              <a:solidFill>
                <a:srgbClr val="3782BA"/>
              </a:solidFill>
              <a:miter/>
            </a:ln>
          </p:spPr>
        </p:cxnSp>
        <p:cxnSp>
          <p:nvCxnSpPr>
            <p:cNvPr id="112" name="Google Shape;122;p12"/>
            <p:cNvCxnSpPr/>
            <p:nvPr/>
          </p:nvCxnSpPr>
          <p:spPr>
            <a:xfrm>
              <a:off x="1523160" y="5240160"/>
              <a:ext cx="2160" cy="50400"/>
            </a:xfrm>
            <a:prstGeom prst="straightConnector1">
              <a:avLst/>
            </a:prstGeom>
            <a:ln w="9525">
              <a:solidFill>
                <a:srgbClr val="3782BA"/>
              </a:solidFill>
              <a:miter/>
            </a:ln>
          </p:spPr>
        </p:cxnSp>
        <p:cxnSp>
          <p:nvCxnSpPr>
            <p:cNvPr id="113" name="Google Shape;123;p12"/>
            <p:cNvCxnSpPr/>
            <p:nvPr/>
          </p:nvCxnSpPr>
          <p:spPr>
            <a:xfrm>
              <a:off x="2031120" y="5240160"/>
              <a:ext cx="2160" cy="50400"/>
            </a:xfrm>
            <a:prstGeom prst="straightConnector1">
              <a:avLst/>
            </a:prstGeom>
            <a:ln w="9525">
              <a:solidFill>
                <a:srgbClr val="3782BA"/>
              </a:solidFill>
              <a:miter/>
            </a:ln>
          </p:spPr>
        </p:cxnSp>
        <p:cxnSp>
          <p:nvCxnSpPr>
            <p:cNvPr id="114" name="Google Shape;124;p12"/>
            <p:cNvCxnSpPr/>
            <p:nvPr/>
          </p:nvCxnSpPr>
          <p:spPr>
            <a:xfrm>
              <a:off x="2539080" y="5240160"/>
              <a:ext cx="2160" cy="50400"/>
            </a:xfrm>
            <a:prstGeom prst="straightConnector1">
              <a:avLst/>
            </a:prstGeom>
            <a:ln w="9525">
              <a:solidFill>
                <a:srgbClr val="3782BA"/>
              </a:solidFill>
              <a:miter/>
            </a:ln>
          </p:spPr>
        </p:cxnSp>
        <p:cxnSp>
          <p:nvCxnSpPr>
            <p:cNvPr id="115" name="Google Shape;125;p12"/>
            <p:cNvCxnSpPr/>
            <p:nvPr/>
          </p:nvCxnSpPr>
          <p:spPr>
            <a:xfrm>
              <a:off x="3046680" y="5240160"/>
              <a:ext cx="2160" cy="50400"/>
            </a:xfrm>
            <a:prstGeom prst="straightConnector1">
              <a:avLst/>
            </a:prstGeom>
            <a:ln w="9525">
              <a:solidFill>
                <a:srgbClr val="3782BA"/>
              </a:solidFill>
              <a:miter/>
            </a:ln>
          </p:spPr>
        </p:cxnSp>
        <p:cxnSp>
          <p:nvCxnSpPr>
            <p:cNvPr id="116" name="Google Shape;126;p12"/>
            <p:cNvCxnSpPr/>
            <p:nvPr/>
          </p:nvCxnSpPr>
          <p:spPr>
            <a:xfrm>
              <a:off x="3554640" y="5240160"/>
              <a:ext cx="2160" cy="50400"/>
            </a:xfrm>
            <a:prstGeom prst="straightConnector1">
              <a:avLst/>
            </a:prstGeom>
            <a:ln w="9525">
              <a:solidFill>
                <a:srgbClr val="3782BA"/>
              </a:solidFill>
              <a:miter/>
            </a:ln>
          </p:spPr>
        </p:cxnSp>
        <p:cxnSp>
          <p:nvCxnSpPr>
            <p:cNvPr id="117" name="Google Shape;127;p12"/>
            <p:cNvCxnSpPr/>
            <p:nvPr/>
          </p:nvCxnSpPr>
          <p:spPr>
            <a:xfrm>
              <a:off x="4062600" y="5240160"/>
              <a:ext cx="2160" cy="50400"/>
            </a:xfrm>
            <a:prstGeom prst="straightConnector1">
              <a:avLst/>
            </a:prstGeom>
            <a:ln w="9525">
              <a:solidFill>
                <a:srgbClr val="3782BA"/>
              </a:solidFill>
              <a:miter/>
            </a:ln>
          </p:spPr>
        </p:cxnSp>
        <p:cxnSp>
          <p:nvCxnSpPr>
            <p:cNvPr id="118" name="Google Shape;128;p12"/>
            <p:cNvCxnSpPr/>
            <p:nvPr/>
          </p:nvCxnSpPr>
          <p:spPr>
            <a:xfrm>
              <a:off x="4570200" y="5240160"/>
              <a:ext cx="2160" cy="50400"/>
            </a:xfrm>
            <a:prstGeom prst="straightConnector1">
              <a:avLst/>
            </a:prstGeom>
            <a:ln w="9525">
              <a:solidFill>
                <a:srgbClr val="3782BA"/>
              </a:solidFill>
              <a:miter/>
            </a:ln>
          </p:spPr>
        </p:cxnSp>
        <p:cxnSp>
          <p:nvCxnSpPr>
            <p:cNvPr id="119" name="Google Shape;129;p12"/>
            <p:cNvCxnSpPr/>
            <p:nvPr/>
          </p:nvCxnSpPr>
          <p:spPr>
            <a:xfrm>
              <a:off x="5078160" y="5240160"/>
              <a:ext cx="2160" cy="50400"/>
            </a:xfrm>
            <a:prstGeom prst="straightConnector1">
              <a:avLst/>
            </a:prstGeom>
            <a:ln w="9525">
              <a:solidFill>
                <a:srgbClr val="3782BA"/>
              </a:solidFill>
              <a:miter/>
            </a:ln>
          </p:spPr>
        </p:cxnSp>
        <p:cxnSp>
          <p:nvCxnSpPr>
            <p:cNvPr id="120" name="Google Shape;130;p12"/>
            <p:cNvCxnSpPr/>
            <p:nvPr/>
          </p:nvCxnSpPr>
          <p:spPr>
            <a:xfrm>
              <a:off x="5586120" y="5240160"/>
              <a:ext cx="2160" cy="50400"/>
            </a:xfrm>
            <a:prstGeom prst="straightConnector1">
              <a:avLst/>
            </a:prstGeom>
            <a:ln w="9525">
              <a:solidFill>
                <a:srgbClr val="3782BA"/>
              </a:solidFill>
              <a:miter/>
            </a:ln>
          </p:spPr>
        </p:cxnSp>
        <p:cxnSp>
          <p:nvCxnSpPr>
            <p:cNvPr id="121" name="Google Shape;131;p12"/>
            <p:cNvCxnSpPr/>
            <p:nvPr/>
          </p:nvCxnSpPr>
          <p:spPr>
            <a:xfrm>
              <a:off x="6093720" y="5240160"/>
              <a:ext cx="2160" cy="50400"/>
            </a:xfrm>
            <a:prstGeom prst="straightConnector1">
              <a:avLst/>
            </a:prstGeom>
            <a:ln w="9525">
              <a:solidFill>
                <a:srgbClr val="3782BA"/>
              </a:solidFill>
              <a:miter/>
            </a:ln>
          </p:spPr>
        </p:cxnSp>
        <p:cxnSp>
          <p:nvCxnSpPr>
            <p:cNvPr id="122" name="Google Shape;132;p12"/>
            <p:cNvCxnSpPr/>
            <p:nvPr/>
          </p:nvCxnSpPr>
          <p:spPr>
            <a:xfrm>
              <a:off x="6601680" y="5240160"/>
              <a:ext cx="2160" cy="50400"/>
            </a:xfrm>
            <a:prstGeom prst="straightConnector1">
              <a:avLst/>
            </a:prstGeom>
            <a:ln w="9525">
              <a:solidFill>
                <a:srgbClr val="3782BA"/>
              </a:solidFill>
              <a:miter/>
            </a:ln>
          </p:spPr>
        </p:cxnSp>
        <p:cxnSp>
          <p:nvCxnSpPr>
            <p:cNvPr id="123" name="Google Shape;133;p12"/>
            <p:cNvCxnSpPr/>
            <p:nvPr/>
          </p:nvCxnSpPr>
          <p:spPr>
            <a:xfrm>
              <a:off x="7109640" y="5240160"/>
              <a:ext cx="2160" cy="50400"/>
            </a:xfrm>
            <a:prstGeom prst="straightConnector1">
              <a:avLst/>
            </a:prstGeom>
            <a:ln w="9525">
              <a:solidFill>
                <a:srgbClr val="3782BA"/>
              </a:solidFill>
              <a:miter/>
            </a:ln>
          </p:spPr>
        </p:cxnSp>
        <p:cxnSp>
          <p:nvCxnSpPr>
            <p:cNvPr id="124" name="Google Shape;134;p12"/>
            <p:cNvCxnSpPr/>
            <p:nvPr/>
          </p:nvCxnSpPr>
          <p:spPr>
            <a:xfrm>
              <a:off x="7617240" y="5240160"/>
              <a:ext cx="2160" cy="50400"/>
            </a:xfrm>
            <a:prstGeom prst="straightConnector1">
              <a:avLst/>
            </a:prstGeom>
            <a:ln w="9525">
              <a:solidFill>
                <a:srgbClr val="3782BA"/>
              </a:solidFill>
              <a:miter/>
            </a:ln>
          </p:spPr>
        </p:cxnSp>
        <p:cxnSp>
          <p:nvCxnSpPr>
            <p:cNvPr id="125" name="Google Shape;135;p12"/>
            <p:cNvCxnSpPr/>
            <p:nvPr/>
          </p:nvCxnSpPr>
          <p:spPr>
            <a:xfrm>
              <a:off x="8125200" y="5240160"/>
              <a:ext cx="2160" cy="50400"/>
            </a:xfrm>
            <a:prstGeom prst="straightConnector1">
              <a:avLst/>
            </a:prstGeom>
            <a:ln w="9525">
              <a:solidFill>
                <a:srgbClr val="3782BA"/>
              </a:solidFill>
              <a:miter/>
            </a:ln>
          </p:spPr>
        </p:cxnSp>
        <p:cxnSp>
          <p:nvCxnSpPr>
            <p:cNvPr id="126" name="Google Shape;136;p12"/>
            <p:cNvCxnSpPr/>
            <p:nvPr/>
          </p:nvCxnSpPr>
          <p:spPr>
            <a:xfrm>
              <a:off x="8633160" y="5240160"/>
              <a:ext cx="2160" cy="50400"/>
            </a:xfrm>
            <a:prstGeom prst="straightConnector1">
              <a:avLst/>
            </a:prstGeom>
            <a:ln w="9525">
              <a:solidFill>
                <a:srgbClr val="3782BA"/>
              </a:solidFill>
              <a:miter/>
            </a:ln>
          </p:spPr>
        </p:cxnSp>
        <p:cxnSp>
          <p:nvCxnSpPr>
            <p:cNvPr id="127" name="Google Shape;137;p12"/>
            <p:cNvCxnSpPr/>
            <p:nvPr/>
          </p:nvCxnSpPr>
          <p:spPr>
            <a:xfrm>
              <a:off x="9140760" y="5240160"/>
              <a:ext cx="2160" cy="50400"/>
            </a:xfrm>
            <a:prstGeom prst="straightConnector1">
              <a:avLst/>
            </a:prstGeom>
            <a:ln w="9525">
              <a:solidFill>
                <a:srgbClr val="3782BA"/>
              </a:solidFill>
              <a:miter/>
            </a:ln>
          </p:spPr>
        </p:cxnSp>
      </p:grpSp>
      <p:sp>
        <p:nvSpPr>
          <p:cNvPr id="128" name="PlaceHolder 1"/>
          <p:cNvSpPr>
            <a:spLocks noGrp="1"/>
          </p:cNvSpPr>
          <p:nvPr>
            <p:ph type="ftr" idx="1"/>
          </p:nvPr>
        </p:nvSpPr>
        <p:spPr>
          <a:xfrm>
            <a:off x="503640" y="126000"/>
            <a:ext cx="8153640" cy="178920"/>
          </a:xfrm>
          <a:prstGeom prst="rect">
            <a:avLst/>
          </a:prstGeom>
          <a:noFill/>
          <a:ln w="0">
            <a:noFill/>
          </a:ln>
        </p:spPr>
        <p:txBody>
          <a:bodyPr lIns="0" tIns="34200" rIns="68400" bIns="34200" anchor="t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pos="0" algn="l"/>
              </a:tabLst>
              <a:defRPr lang="ru-RU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ru-RU" sz="1400" b="0" strike="noStrike" spc="-1">
                <a:solidFill>
                  <a:srgbClr val="000000"/>
                </a:solidFill>
                <a:latin typeface="Times New Roman"/>
              </a:rPr>
              <a:t>&lt;footer&gt;</a:t>
            </a:r>
          </a:p>
        </p:txBody>
      </p:sp>
      <p:sp>
        <p:nvSpPr>
          <p:cNvPr id="129" name="PlaceHolder 2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ru-RU" sz="18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130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800" b="0" strike="noStrike" spc="-1">
                <a:solidFill>
                  <a:schemeClr val="dk1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2000" b="0" strike="noStrike" spc="-1">
                <a:solidFill>
                  <a:schemeClr val="dk1"/>
                </a:solidFill>
                <a:latin typeface="Arial"/>
              </a:rPr>
              <a:t>Second Outline Level</a:t>
            </a: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solidFill>
                  <a:schemeClr val="dk1"/>
                </a:solidFill>
                <a:latin typeface="Arial"/>
              </a:rPr>
              <a:t>Third Outline Level</a:t>
            </a: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1800" b="0" strike="noStrike" spc="-1">
                <a:solidFill>
                  <a:schemeClr val="dk1"/>
                </a:solidFill>
                <a:latin typeface="Arial"/>
              </a:rPr>
              <a:t>Fourth Outline Level</a:t>
            </a: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chemeClr val="dk1"/>
                </a:solidFill>
                <a:latin typeface="Arial"/>
              </a:rPr>
              <a:t>Fifth Outline Level</a:t>
            </a: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chemeClr val="dk1"/>
                </a:solidFill>
                <a:latin typeface="Arial"/>
              </a:rPr>
              <a:t>Sixth Outline Level</a:t>
            </a: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chemeClr val="dk1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1" name="Google Shape;144;p14"/>
          <p:cNvGrpSpPr/>
          <p:nvPr/>
        </p:nvGrpSpPr>
        <p:grpSpPr>
          <a:xfrm>
            <a:off x="0" y="-86040"/>
            <a:ext cx="9142560" cy="50040"/>
            <a:chOff x="0" y="-86040"/>
            <a:chExt cx="9142560" cy="50040"/>
          </a:xfrm>
        </p:grpSpPr>
        <p:cxnSp>
          <p:nvCxnSpPr>
            <p:cNvPr id="132" name="Google Shape;145;p14"/>
            <p:cNvCxnSpPr/>
            <p:nvPr/>
          </p:nvCxnSpPr>
          <p:spPr>
            <a:xfrm>
              <a:off x="0" y="-86040"/>
              <a:ext cx="2160" cy="50400"/>
            </a:xfrm>
            <a:prstGeom prst="straightConnector1">
              <a:avLst/>
            </a:prstGeom>
            <a:ln w="9525">
              <a:solidFill>
                <a:srgbClr val="3782BA"/>
              </a:solidFill>
              <a:miter/>
            </a:ln>
          </p:spPr>
        </p:cxnSp>
        <p:cxnSp>
          <p:nvCxnSpPr>
            <p:cNvPr id="133" name="Google Shape;146;p14"/>
            <p:cNvCxnSpPr/>
            <p:nvPr/>
          </p:nvCxnSpPr>
          <p:spPr>
            <a:xfrm>
              <a:off x="507600" y="-86040"/>
              <a:ext cx="2160" cy="50400"/>
            </a:xfrm>
            <a:prstGeom prst="straightConnector1">
              <a:avLst/>
            </a:prstGeom>
            <a:ln w="9525">
              <a:solidFill>
                <a:srgbClr val="3782BA"/>
              </a:solidFill>
              <a:miter/>
            </a:ln>
          </p:spPr>
        </p:cxnSp>
        <p:cxnSp>
          <p:nvCxnSpPr>
            <p:cNvPr id="134" name="Google Shape;147;p14"/>
            <p:cNvCxnSpPr/>
            <p:nvPr/>
          </p:nvCxnSpPr>
          <p:spPr>
            <a:xfrm>
              <a:off x="1015560" y="-86040"/>
              <a:ext cx="2160" cy="50400"/>
            </a:xfrm>
            <a:prstGeom prst="straightConnector1">
              <a:avLst/>
            </a:prstGeom>
            <a:ln w="9525">
              <a:solidFill>
                <a:srgbClr val="3782BA"/>
              </a:solidFill>
              <a:miter/>
            </a:ln>
          </p:spPr>
        </p:cxnSp>
        <p:cxnSp>
          <p:nvCxnSpPr>
            <p:cNvPr id="135" name="Google Shape;148;p14"/>
            <p:cNvCxnSpPr/>
            <p:nvPr/>
          </p:nvCxnSpPr>
          <p:spPr>
            <a:xfrm>
              <a:off x="1523160" y="-86040"/>
              <a:ext cx="2160" cy="50400"/>
            </a:xfrm>
            <a:prstGeom prst="straightConnector1">
              <a:avLst/>
            </a:prstGeom>
            <a:ln w="9525">
              <a:solidFill>
                <a:srgbClr val="3782BA"/>
              </a:solidFill>
              <a:miter/>
            </a:ln>
          </p:spPr>
        </p:cxnSp>
        <p:cxnSp>
          <p:nvCxnSpPr>
            <p:cNvPr id="136" name="Google Shape;149;p14"/>
            <p:cNvCxnSpPr/>
            <p:nvPr/>
          </p:nvCxnSpPr>
          <p:spPr>
            <a:xfrm>
              <a:off x="2031120" y="-86040"/>
              <a:ext cx="2160" cy="50400"/>
            </a:xfrm>
            <a:prstGeom prst="straightConnector1">
              <a:avLst/>
            </a:prstGeom>
            <a:ln w="9525">
              <a:solidFill>
                <a:srgbClr val="3782BA"/>
              </a:solidFill>
              <a:miter/>
            </a:ln>
          </p:spPr>
        </p:cxnSp>
        <p:cxnSp>
          <p:nvCxnSpPr>
            <p:cNvPr id="137" name="Google Shape;150;p14"/>
            <p:cNvCxnSpPr/>
            <p:nvPr/>
          </p:nvCxnSpPr>
          <p:spPr>
            <a:xfrm>
              <a:off x="2539080" y="-86040"/>
              <a:ext cx="2160" cy="50400"/>
            </a:xfrm>
            <a:prstGeom prst="straightConnector1">
              <a:avLst/>
            </a:prstGeom>
            <a:ln w="9525">
              <a:solidFill>
                <a:srgbClr val="3782BA"/>
              </a:solidFill>
              <a:miter/>
            </a:ln>
          </p:spPr>
        </p:cxnSp>
        <p:cxnSp>
          <p:nvCxnSpPr>
            <p:cNvPr id="138" name="Google Shape;151;p14"/>
            <p:cNvCxnSpPr/>
            <p:nvPr/>
          </p:nvCxnSpPr>
          <p:spPr>
            <a:xfrm>
              <a:off x="3046680" y="-86040"/>
              <a:ext cx="2160" cy="50400"/>
            </a:xfrm>
            <a:prstGeom prst="straightConnector1">
              <a:avLst/>
            </a:prstGeom>
            <a:ln w="9525">
              <a:solidFill>
                <a:srgbClr val="3782BA"/>
              </a:solidFill>
              <a:miter/>
            </a:ln>
          </p:spPr>
        </p:cxnSp>
        <p:cxnSp>
          <p:nvCxnSpPr>
            <p:cNvPr id="139" name="Google Shape;152;p14"/>
            <p:cNvCxnSpPr/>
            <p:nvPr/>
          </p:nvCxnSpPr>
          <p:spPr>
            <a:xfrm>
              <a:off x="3554640" y="-86040"/>
              <a:ext cx="2160" cy="50400"/>
            </a:xfrm>
            <a:prstGeom prst="straightConnector1">
              <a:avLst/>
            </a:prstGeom>
            <a:ln w="9525">
              <a:solidFill>
                <a:srgbClr val="3782BA"/>
              </a:solidFill>
              <a:miter/>
            </a:ln>
          </p:spPr>
        </p:cxnSp>
        <p:cxnSp>
          <p:nvCxnSpPr>
            <p:cNvPr id="140" name="Google Shape;153;p14"/>
            <p:cNvCxnSpPr/>
            <p:nvPr/>
          </p:nvCxnSpPr>
          <p:spPr>
            <a:xfrm>
              <a:off x="4062600" y="-86040"/>
              <a:ext cx="2160" cy="50400"/>
            </a:xfrm>
            <a:prstGeom prst="straightConnector1">
              <a:avLst/>
            </a:prstGeom>
            <a:ln w="9525">
              <a:solidFill>
                <a:srgbClr val="3782BA"/>
              </a:solidFill>
              <a:miter/>
            </a:ln>
          </p:spPr>
        </p:cxnSp>
        <p:cxnSp>
          <p:nvCxnSpPr>
            <p:cNvPr id="141" name="Google Shape;154;p14"/>
            <p:cNvCxnSpPr/>
            <p:nvPr/>
          </p:nvCxnSpPr>
          <p:spPr>
            <a:xfrm>
              <a:off x="4570200" y="-86040"/>
              <a:ext cx="2160" cy="50400"/>
            </a:xfrm>
            <a:prstGeom prst="straightConnector1">
              <a:avLst/>
            </a:prstGeom>
            <a:ln w="9525">
              <a:solidFill>
                <a:srgbClr val="3782BA"/>
              </a:solidFill>
              <a:miter/>
            </a:ln>
          </p:spPr>
        </p:cxnSp>
        <p:cxnSp>
          <p:nvCxnSpPr>
            <p:cNvPr id="142" name="Google Shape;155;p14"/>
            <p:cNvCxnSpPr/>
            <p:nvPr/>
          </p:nvCxnSpPr>
          <p:spPr>
            <a:xfrm>
              <a:off x="5078160" y="-86040"/>
              <a:ext cx="2160" cy="50400"/>
            </a:xfrm>
            <a:prstGeom prst="straightConnector1">
              <a:avLst/>
            </a:prstGeom>
            <a:ln w="9525">
              <a:solidFill>
                <a:srgbClr val="3782BA"/>
              </a:solidFill>
              <a:miter/>
            </a:ln>
          </p:spPr>
        </p:cxnSp>
        <p:cxnSp>
          <p:nvCxnSpPr>
            <p:cNvPr id="143" name="Google Shape;156;p14"/>
            <p:cNvCxnSpPr/>
            <p:nvPr/>
          </p:nvCxnSpPr>
          <p:spPr>
            <a:xfrm>
              <a:off x="5586120" y="-86040"/>
              <a:ext cx="2160" cy="50400"/>
            </a:xfrm>
            <a:prstGeom prst="straightConnector1">
              <a:avLst/>
            </a:prstGeom>
            <a:ln w="9525">
              <a:solidFill>
                <a:srgbClr val="3782BA"/>
              </a:solidFill>
              <a:miter/>
            </a:ln>
          </p:spPr>
        </p:cxnSp>
        <p:cxnSp>
          <p:nvCxnSpPr>
            <p:cNvPr id="144" name="Google Shape;157;p14"/>
            <p:cNvCxnSpPr/>
            <p:nvPr/>
          </p:nvCxnSpPr>
          <p:spPr>
            <a:xfrm>
              <a:off x="6093720" y="-86040"/>
              <a:ext cx="2160" cy="50400"/>
            </a:xfrm>
            <a:prstGeom prst="straightConnector1">
              <a:avLst/>
            </a:prstGeom>
            <a:ln w="9525">
              <a:solidFill>
                <a:srgbClr val="3782BA"/>
              </a:solidFill>
              <a:miter/>
            </a:ln>
          </p:spPr>
        </p:cxnSp>
        <p:cxnSp>
          <p:nvCxnSpPr>
            <p:cNvPr id="145" name="Google Shape;158;p14"/>
            <p:cNvCxnSpPr/>
            <p:nvPr/>
          </p:nvCxnSpPr>
          <p:spPr>
            <a:xfrm>
              <a:off x="6601680" y="-86040"/>
              <a:ext cx="2160" cy="50400"/>
            </a:xfrm>
            <a:prstGeom prst="straightConnector1">
              <a:avLst/>
            </a:prstGeom>
            <a:ln w="9525">
              <a:solidFill>
                <a:srgbClr val="3782BA"/>
              </a:solidFill>
              <a:miter/>
            </a:ln>
          </p:spPr>
        </p:cxnSp>
        <p:cxnSp>
          <p:nvCxnSpPr>
            <p:cNvPr id="146" name="Google Shape;159;p14"/>
            <p:cNvCxnSpPr/>
            <p:nvPr/>
          </p:nvCxnSpPr>
          <p:spPr>
            <a:xfrm>
              <a:off x="7109640" y="-86040"/>
              <a:ext cx="2160" cy="50400"/>
            </a:xfrm>
            <a:prstGeom prst="straightConnector1">
              <a:avLst/>
            </a:prstGeom>
            <a:ln w="9525">
              <a:solidFill>
                <a:srgbClr val="3782BA"/>
              </a:solidFill>
              <a:miter/>
            </a:ln>
          </p:spPr>
        </p:cxnSp>
        <p:cxnSp>
          <p:nvCxnSpPr>
            <p:cNvPr id="147" name="Google Shape;160;p14"/>
            <p:cNvCxnSpPr/>
            <p:nvPr/>
          </p:nvCxnSpPr>
          <p:spPr>
            <a:xfrm>
              <a:off x="7617240" y="-86040"/>
              <a:ext cx="2160" cy="50400"/>
            </a:xfrm>
            <a:prstGeom prst="straightConnector1">
              <a:avLst/>
            </a:prstGeom>
            <a:ln w="9525">
              <a:solidFill>
                <a:srgbClr val="3782BA"/>
              </a:solidFill>
              <a:miter/>
            </a:ln>
          </p:spPr>
        </p:cxnSp>
        <p:cxnSp>
          <p:nvCxnSpPr>
            <p:cNvPr id="148" name="Google Shape;161;p14"/>
            <p:cNvCxnSpPr/>
            <p:nvPr/>
          </p:nvCxnSpPr>
          <p:spPr>
            <a:xfrm>
              <a:off x="8125200" y="-86040"/>
              <a:ext cx="2160" cy="50400"/>
            </a:xfrm>
            <a:prstGeom prst="straightConnector1">
              <a:avLst/>
            </a:prstGeom>
            <a:ln w="9525">
              <a:solidFill>
                <a:srgbClr val="3782BA"/>
              </a:solidFill>
              <a:miter/>
            </a:ln>
          </p:spPr>
        </p:cxnSp>
        <p:cxnSp>
          <p:nvCxnSpPr>
            <p:cNvPr id="149" name="Google Shape;162;p14"/>
            <p:cNvCxnSpPr/>
            <p:nvPr/>
          </p:nvCxnSpPr>
          <p:spPr>
            <a:xfrm>
              <a:off x="8633160" y="-86040"/>
              <a:ext cx="2160" cy="50400"/>
            </a:xfrm>
            <a:prstGeom prst="straightConnector1">
              <a:avLst/>
            </a:prstGeom>
            <a:ln w="9525">
              <a:solidFill>
                <a:srgbClr val="3782BA"/>
              </a:solidFill>
              <a:miter/>
            </a:ln>
          </p:spPr>
        </p:cxnSp>
        <p:cxnSp>
          <p:nvCxnSpPr>
            <p:cNvPr id="150" name="Google Shape;163;p14"/>
            <p:cNvCxnSpPr/>
            <p:nvPr/>
          </p:nvCxnSpPr>
          <p:spPr>
            <a:xfrm>
              <a:off x="9140760" y="-86040"/>
              <a:ext cx="2160" cy="50400"/>
            </a:xfrm>
            <a:prstGeom prst="straightConnector1">
              <a:avLst/>
            </a:prstGeom>
            <a:ln w="9525">
              <a:solidFill>
                <a:srgbClr val="3782BA"/>
              </a:solidFill>
              <a:miter/>
            </a:ln>
          </p:spPr>
        </p:cxnSp>
      </p:grpSp>
      <p:grpSp>
        <p:nvGrpSpPr>
          <p:cNvPr id="151" name="Google Shape;164;p14"/>
          <p:cNvGrpSpPr/>
          <p:nvPr/>
        </p:nvGrpSpPr>
        <p:grpSpPr>
          <a:xfrm>
            <a:off x="0" y="5240160"/>
            <a:ext cx="9142560" cy="50040"/>
            <a:chOff x="0" y="5240160"/>
            <a:chExt cx="9142560" cy="50040"/>
          </a:xfrm>
        </p:grpSpPr>
        <p:cxnSp>
          <p:nvCxnSpPr>
            <p:cNvPr id="152" name="Google Shape;165;p14"/>
            <p:cNvCxnSpPr/>
            <p:nvPr/>
          </p:nvCxnSpPr>
          <p:spPr>
            <a:xfrm>
              <a:off x="0" y="5240160"/>
              <a:ext cx="2160" cy="50400"/>
            </a:xfrm>
            <a:prstGeom prst="straightConnector1">
              <a:avLst/>
            </a:prstGeom>
            <a:ln w="9525">
              <a:solidFill>
                <a:srgbClr val="3782BA"/>
              </a:solidFill>
              <a:miter/>
            </a:ln>
          </p:spPr>
        </p:cxnSp>
        <p:cxnSp>
          <p:nvCxnSpPr>
            <p:cNvPr id="153" name="Google Shape;166;p14"/>
            <p:cNvCxnSpPr/>
            <p:nvPr/>
          </p:nvCxnSpPr>
          <p:spPr>
            <a:xfrm>
              <a:off x="507600" y="5240160"/>
              <a:ext cx="2160" cy="50400"/>
            </a:xfrm>
            <a:prstGeom prst="straightConnector1">
              <a:avLst/>
            </a:prstGeom>
            <a:ln w="9525">
              <a:solidFill>
                <a:srgbClr val="3782BA"/>
              </a:solidFill>
              <a:miter/>
            </a:ln>
          </p:spPr>
        </p:cxnSp>
        <p:cxnSp>
          <p:nvCxnSpPr>
            <p:cNvPr id="154" name="Google Shape;167;p14"/>
            <p:cNvCxnSpPr/>
            <p:nvPr/>
          </p:nvCxnSpPr>
          <p:spPr>
            <a:xfrm>
              <a:off x="1015560" y="5240160"/>
              <a:ext cx="2160" cy="50400"/>
            </a:xfrm>
            <a:prstGeom prst="straightConnector1">
              <a:avLst/>
            </a:prstGeom>
            <a:ln w="9525">
              <a:solidFill>
                <a:srgbClr val="3782BA"/>
              </a:solidFill>
              <a:miter/>
            </a:ln>
          </p:spPr>
        </p:cxnSp>
        <p:cxnSp>
          <p:nvCxnSpPr>
            <p:cNvPr id="155" name="Google Shape;168;p14"/>
            <p:cNvCxnSpPr/>
            <p:nvPr/>
          </p:nvCxnSpPr>
          <p:spPr>
            <a:xfrm>
              <a:off x="1523160" y="5240160"/>
              <a:ext cx="2160" cy="50400"/>
            </a:xfrm>
            <a:prstGeom prst="straightConnector1">
              <a:avLst/>
            </a:prstGeom>
            <a:ln w="9525">
              <a:solidFill>
                <a:srgbClr val="3782BA"/>
              </a:solidFill>
              <a:miter/>
            </a:ln>
          </p:spPr>
        </p:cxnSp>
        <p:cxnSp>
          <p:nvCxnSpPr>
            <p:cNvPr id="156" name="Google Shape;169;p14"/>
            <p:cNvCxnSpPr/>
            <p:nvPr/>
          </p:nvCxnSpPr>
          <p:spPr>
            <a:xfrm>
              <a:off x="2031120" y="5240160"/>
              <a:ext cx="2160" cy="50400"/>
            </a:xfrm>
            <a:prstGeom prst="straightConnector1">
              <a:avLst/>
            </a:prstGeom>
            <a:ln w="9525">
              <a:solidFill>
                <a:srgbClr val="3782BA"/>
              </a:solidFill>
              <a:miter/>
            </a:ln>
          </p:spPr>
        </p:cxnSp>
        <p:cxnSp>
          <p:nvCxnSpPr>
            <p:cNvPr id="157" name="Google Shape;170;p14"/>
            <p:cNvCxnSpPr/>
            <p:nvPr/>
          </p:nvCxnSpPr>
          <p:spPr>
            <a:xfrm>
              <a:off x="2539080" y="5240160"/>
              <a:ext cx="2160" cy="50400"/>
            </a:xfrm>
            <a:prstGeom prst="straightConnector1">
              <a:avLst/>
            </a:prstGeom>
            <a:ln w="9525">
              <a:solidFill>
                <a:srgbClr val="3782BA"/>
              </a:solidFill>
              <a:miter/>
            </a:ln>
          </p:spPr>
        </p:cxnSp>
        <p:cxnSp>
          <p:nvCxnSpPr>
            <p:cNvPr id="158" name="Google Shape;171;p14"/>
            <p:cNvCxnSpPr/>
            <p:nvPr/>
          </p:nvCxnSpPr>
          <p:spPr>
            <a:xfrm>
              <a:off x="3046680" y="5240160"/>
              <a:ext cx="2160" cy="50400"/>
            </a:xfrm>
            <a:prstGeom prst="straightConnector1">
              <a:avLst/>
            </a:prstGeom>
            <a:ln w="9525">
              <a:solidFill>
                <a:srgbClr val="3782BA"/>
              </a:solidFill>
              <a:miter/>
            </a:ln>
          </p:spPr>
        </p:cxnSp>
        <p:cxnSp>
          <p:nvCxnSpPr>
            <p:cNvPr id="159" name="Google Shape;172;p14"/>
            <p:cNvCxnSpPr/>
            <p:nvPr/>
          </p:nvCxnSpPr>
          <p:spPr>
            <a:xfrm>
              <a:off x="3554640" y="5240160"/>
              <a:ext cx="2160" cy="50400"/>
            </a:xfrm>
            <a:prstGeom prst="straightConnector1">
              <a:avLst/>
            </a:prstGeom>
            <a:ln w="9525">
              <a:solidFill>
                <a:srgbClr val="3782BA"/>
              </a:solidFill>
              <a:miter/>
            </a:ln>
          </p:spPr>
        </p:cxnSp>
        <p:cxnSp>
          <p:nvCxnSpPr>
            <p:cNvPr id="160" name="Google Shape;173;p14"/>
            <p:cNvCxnSpPr/>
            <p:nvPr/>
          </p:nvCxnSpPr>
          <p:spPr>
            <a:xfrm>
              <a:off x="4062600" y="5240160"/>
              <a:ext cx="2160" cy="50400"/>
            </a:xfrm>
            <a:prstGeom prst="straightConnector1">
              <a:avLst/>
            </a:prstGeom>
            <a:ln w="9525">
              <a:solidFill>
                <a:srgbClr val="3782BA"/>
              </a:solidFill>
              <a:miter/>
            </a:ln>
          </p:spPr>
        </p:cxnSp>
        <p:cxnSp>
          <p:nvCxnSpPr>
            <p:cNvPr id="161" name="Google Shape;174;p14"/>
            <p:cNvCxnSpPr/>
            <p:nvPr/>
          </p:nvCxnSpPr>
          <p:spPr>
            <a:xfrm>
              <a:off x="4570200" y="5240160"/>
              <a:ext cx="2160" cy="50400"/>
            </a:xfrm>
            <a:prstGeom prst="straightConnector1">
              <a:avLst/>
            </a:prstGeom>
            <a:ln w="9525">
              <a:solidFill>
                <a:srgbClr val="3782BA"/>
              </a:solidFill>
              <a:miter/>
            </a:ln>
          </p:spPr>
        </p:cxnSp>
        <p:cxnSp>
          <p:nvCxnSpPr>
            <p:cNvPr id="162" name="Google Shape;175;p14"/>
            <p:cNvCxnSpPr/>
            <p:nvPr/>
          </p:nvCxnSpPr>
          <p:spPr>
            <a:xfrm>
              <a:off x="5078160" y="5240160"/>
              <a:ext cx="2160" cy="50400"/>
            </a:xfrm>
            <a:prstGeom prst="straightConnector1">
              <a:avLst/>
            </a:prstGeom>
            <a:ln w="9525">
              <a:solidFill>
                <a:srgbClr val="3782BA"/>
              </a:solidFill>
              <a:miter/>
            </a:ln>
          </p:spPr>
        </p:cxnSp>
        <p:cxnSp>
          <p:nvCxnSpPr>
            <p:cNvPr id="163" name="Google Shape;176;p14"/>
            <p:cNvCxnSpPr/>
            <p:nvPr/>
          </p:nvCxnSpPr>
          <p:spPr>
            <a:xfrm>
              <a:off x="5586120" y="5240160"/>
              <a:ext cx="2160" cy="50400"/>
            </a:xfrm>
            <a:prstGeom prst="straightConnector1">
              <a:avLst/>
            </a:prstGeom>
            <a:ln w="9525">
              <a:solidFill>
                <a:srgbClr val="3782BA"/>
              </a:solidFill>
              <a:miter/>
            </a:ln>
          </p:spPr>
        </p:cxnSp>
        <p:cxnSp>
          <p:nvCxnSpPr>
            <p:cNvPr id="164" name="Google Shape;177;p14"/>
            <p:cNvCxnSpPr/>
            <p:nvPr/>
          </p:nvCxnSpPr>
          <p:spPr>
            <a:xfrm>
              <a:off x="6093720" y="5240160"/>
              <a:ext cx="2160" cy="50400"/>
            </a:xfrm>
            <a:prstGeom prst="straightConnector1">
              <a:avLst/>
            </a:prstGeom>
            <a:ln w="9525">
              <a:solidFill>
                <a:srgbClr val="3782BA"/>
              </a:solidFill>
              <a:miter/>
            </a:ln>
          </p:spPr>
        </p:cxnSp>
        <p:cxnSp>
          <p:nvCxnSpPr>
            <p:cNvPr id="165" name="Google Shape;178;p14"/>
            <p:cNvCxnSpPr/>
            <p:nvPr/>
          </p:nvCxnSpPr>
          <p:spPr>
            <a:xfrm>
              <a:off x="6601680" y="5240160"/>
              <a:ext cx="2160" cy="50400"/>
            </a:xfrm>
            <a:prstGeom prst="straightConnector1">
              <a:avLst/>
            </a:prstGeom>
            <a:ln w="9525">
              <a:solidFill>
                <a:srgbClr val="3782BA"/>
              </a:solidFill>
              <a:miter/>
            </a:ln>
          </p:spPr>
        </p:cxnSp>
        <p:cxnSp>
          <p:nvCxnSpPr>
            <p:cNvPr id="166" name="Google Shape;179;p14"/>
            <p:cNvCxnSpPr/>
            <p:nvPr/>
          </p:nvCxnSpPr>
          <p:spPr>
            <a:xfrm>
              <a:off x="7109640" y="5240160"/>
              <a:ext cx="2160" cy="50400"/>
            </a:xfrm>
            <a:prstGeom prst="straightConnector1">
              <a:avLst/>
            </a:prstGeom>
            <a:ln w="9525">
              <a:solidFill>
                <a:srgbClr val="3782BA"/>
              </a:solidFill>
              <a:miter/>
            </a:ln>
          </p:spPr>
        </p:cxnSp>
        <p:cxnSp>
          <p:nvCxnSpPr>
            <p:cNvPr id="167" name="Google Shape;180;p14"/>
            <p:cNvCxnSpPr/>
            <p:nvPr/>
          </p:nvCxnSpPr>
          <p:spPr>
            <a:xfrm>
              <a:off x="7617240" y="5240160"/>
              <a:ext cx="2160" cy="50400"/>
            </a:xfrm>
            <a:prstGeom prst="straightConnector1">
              <a:avLst/>
            </a:prstGeom>
            <a:ln w="9525">
              <a:solidFill>
                <a:srgbClr val="3782BA"/>
              </a:solidFill>
              <a:miter/>
            </a:ln>
          </p:spPr>
        </p:cxnSp>
        <p:cxnSp>
          <p:nvCxnSpPr>
            <p:cNvPr id="168" name="Google Shape;181;p14"/>
            <p:cNvCxnSpPr/>
            <p:nvPr/>
          </p:nvCxnSpPr>
          <p:spPr>
            <a:xfrm>
              <a:off x="8125200" y="5240160"/>
              <a:ext cx="2160" cy="50400"/>
            </a:xfrm>
            <a:prstGeom prst="straightConnector1">
              <a:avLst/>
            </a:prstGeom>
            <a:ln w="9525">
              <a:solidFill>
                <a:srgbClr val="3782BA"/>
              </a:solidFill>
              <a:miter/>
            </a:ln>
          </p:spPr>
        </p:cxnSp>
        <p:cxnSp>
          <p:nvCxnSpPr>
            <p:cNvPr id="169" name="Google Shape;182;p14"/>
            <p:cNvCxnSpPr/>
            <p:nvPr/>
          </p:nvCxnSpPr>
          <p:spPr>
            <a:xfrm>
              <a:off x="8633160" y="5240160"/>
              <a:ext cx="2160" cy="50400"/>
            </a:xfrm>
            <a:prstGeom prst="straightConnector1">
              <a:avLst/>
            </a:prstGeom>
            <a:ln w="9525">
              <a:solidFill>
                <a:srgbClr val="3782BA"/>
              </a:solidFill>
              <a:miter/>
            </a:ln>
          </p:spPr>
        </p:cxnSp>
        <p:cxnSp>
          <p:nvCxnSpPr>
            <p:cNvPr id="170" name="Google Shape;183;p14"/>
            <p:cNvCxnSpPr/>
            <p:nvPr/>
          </p:nvCxnSpPr>
          <p:spPr>
            <a:xfrm>
              <a:off x="9140760" y="5240160"/>
              <a:ext cx="2160" cy="50400"/>
            </a:xfrm>
            <a:prstGeom prst="straightConnector1">
              <a:avLst/>
            </a:prstGeom>
            <a:ln w="9525">
              <a:solidFill>
                <a:srgbClr val="3782BA"/>
              </a:solidFill>
              <a:miter/>
            </a:ln>
          </p:spPr>
        </p:cxnSp>
      </p:grpSp>
      <p:pic>
        <p:nvPicPr>
          <p:cNvPr id="171" name="Google Shape;184;p14"/>
          <p:cNvPicPr/>
          <p:nvPr/>
        </p:nvPicPr>
        <p:blipFill>
          <a:blip r:embed="rId3"/>
          <a:stretch/>
        </p:blipFill>
        <p:spPr>
          <a:xfrm>
            <a:off x="4524840" y="518400"/>
            <a:ext cx="4622760" cy="4622760"/>
          </a:xfrm>
          <a:prstGeom prst="rect">
            <a:avLst/>
          </a:prstGeom>
          <a:ln w="0">
            <a:noFill/>
          </a:ln>
        </p:spPr>
      </p:pic>
      <p:sp>
        <p:nvSpPr>
          <p:cNvPr id="17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ru-RU" sz="18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17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800" b="0" strike="noStrike" spc="-1">
                <a:solidFill>
                  <a:schemeClr val="dk1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2000" b="0" strike="noStrike" spc="-1">
                <a:solidFill>
                  <a:schemeClr val="dk1"/>
                </a:solidFill>
                <a:latin typeface="Arial"/>
              </a:rPr>
              <a:t>Second Outline Level</a:t>
            </a: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solidFill>
                  <a:schemeClr val="dk1"/>
                </a:solidFill>
                <a:latin typeface="Arial"/>
              </a:rPr>
              <a:t>Third Outline Level</a:t>
            </a: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1800" b="0" strike="noStrike" spc="-1">
                <a:solidFill>
                  <a:schemeClr val="dk1"/>
                </a:solidFill>
                <a:latin typeface="Arial"/>
              </a:rPr>
              <a:t>Fourth Outline Level</a:t>
            </a: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chemeClr val="dk1"/>
                </a:solidFill>
                <a:latin typeface="Arial"/>
              </a:rPr>
              <a:t>Fifth Outline Level</a:t>
            </a: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chemeClr val="dk1"/>
                </a:solidFill>
                <a:latin typeface="Arial"/>
              </a:rPr>
              <a:t>Sixth Outline Level</a:t>
            </a: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chemeClr val="dk1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89;p16"/>
          <p:cNvGrpSpPr/>
          <p:nvPr/>
        </p:nvGrpSpPr>
        <p:grpSpPr>
          <a:xfrm>
            <a:off x="0" y="-86040"/>
            <a:ext cx="9142560" cy="50040"/>
            <a:chOff x="0" y="-86040"/>
            <a:chExt cx="9142560" cy="50040"/>
          </a:xfrm>
        </p:grpSpPr>
        <p:cxnSp>
          <p:nvCxnSpPr>
            <p:cNvPr id="175" name="Google Shape;190;p16"/>
            <p:cNvCxnSpPr/>
            <p:nvPr/>
          </p:nvCxnSpPr>
          <p:spPr>
            <a:xfrm>
              <a:off x="0" y="-86040"/>
              <a:ext cx="2160" cy="50400"/>
            </a:xfrm>
            <a:prstGeom prst="straightConnector1">
              <a:avLst/>
            </a:prstGeom>
            <a:ln w="9525">
              <a:solidFill>
                <a:srgbClr val="3782BA"/>
              </a:solidFill>
              <a:miter/>
            </a:ln>
          </p:spPr>
        </p:cxnSp>
        <p:cxnSp>
          <p:nvCxnSpPr>
            <p:cNvPr id="176" name="Google Shape;191;p16"/>
            <p:cNvCxnSpPr/>
            <p:nvPr/>
          </p:nvCxnSpPr>
          <p:spPr>
            <a:xfrm>
              <a:off x="507600" y="-86040"/>
              <a:ext cx="2160" cy="50400"/>
            </a:xfrm>
            <a:prstGeom prst="straightConnector1">
              <a:avLst/>
            </a:prstGeom>
            <a:ln w="9525">
              <a:solidFill>
                <a:srgbClr val="3782BA"/>
              </a:solidFill>
              <a:miter/>
            </a:ln>
          </p:spPr>
        </p:cxnSp>
        <p:cxnSp>
          <p:nvCxnSpPr>
            <p:cNvPr id="177" name="Google Shape;192;p16"/>
            <p:cNvCxnSpPr/>
            <p:nvPr/>
          </p:nvCxnSpPr>
          <p:spPr>
            <a:xfrm>
              <a:off x="1015560" y="-86040"/>
              <a:ext cx="2160" cy="50400"/>
            </a:xfrm>
            <a:prstGeom prst="straightConnector1">
              <a:avLst/>
            </a:prstGeom>
            <a:ln w="9525">
              <a:solidFill>
                <a:srgbClr val="3782BA"/>
              </a:solidFill>
              <a:miter/>
            </a:ln>
          </p:spPr>
        </p:cxnSp>
        <p:cxnSp>
          <p:nvCxnSpPr>
            <p:cNvPr id="178" name="Google Shape;193;p16"/>
            <p:cNvCxnSpPr/>
            <p:nvPr/>
          </p:nvCxnSpPr>
          <p:spPr>
            <a:xfrm>
              <a:off x="1523160" y="-86040"/>
              <a:ext cx="2160" cy="50400"/>
            </a:xfrm>
            <a:prstGeom prst="straightConnector1">
              <a:avLst/>
            </a:prstGeom>
            <a:ln w="9525">
              <a:solidFill>
                <a:srgbClr val="3782BA"/>
              </a:solidFill>
              <a:miter/>
            </a:ln>
          </p:spPr>
        </p:cxnSp>
        <p:cxnSp>
          <p:nvCxnSpPr>
            <p:cNvPr id="179" name="Google Shape;194;p16"/>
            <p:cNvCxnSpPr/>
            <p:nvPr/>
          </p:nvCxnSpPr>
          <p:spPr>
            <a:xfrm>
              <a:off x="2031120" y="-86040"/>
              <a:ext cx="2160" cy="50400"/>
            </a:xfrm>
            <a:prstGeom prst="straightConnector1">
              <a:avLst/>
            </a:prstGeom>
            <a:ln w="9525">
              <a:solidFill>
                <a:srgbClr val="3782BA"/>
              </a:solidFill>
              <a:miter/>
            </a:ln>
          </p:spPr>
        </p:cxnSp>
        <p:cxnSp>
          <p:nvCxnSpPr>
            <p:cNvPr id="180" name="Google Shape;195;p16"/>
            <p:cNvCxnSpPr/>
            <p:nvPr/>
          </p:nvCxnSpPr>
          <p:spPr>
            <a:xfrm>
              <a:off x="2539080" y="-86040"/>
              <a:ext cx="2160" cy="50400"/>
            </a:xfrm>
            <a:prstGeom prst="straightConnector1">
              <a:avLst/>
            </a:prstGeom>
            <a:ln w="9525">
              <a:solidFill>
                <a:srgbClr val="3782BA"/>
              </a:solidFill>
              <a:miter/>
            </a:ln>
          </p:spPr>
        </p:cxnSp>
        <p:cxnSp>
          <p:nvCxnSpPr>
            <p:cNvPr id="181" name="Google Shape;196;p16"/>
            <p:cNvCxnSpPr/>
            <p:nvPr/>
          </p:nvCxnSpPr>
          <p:spPr>
            <a:xfrm>
              <a:off x="3046680" y="-86040"/>
              <a:ext cx="2160" cy="50400"/>
            </a:xfrm>
            <a:prstGeom prst="straightConnector1">
              <a:avLst/>
            </a:prstGeom>
            <a:ln w="9525">
              <a:solidFill>
                <a:srgbClr val="3782BA"/>
              </a:solidFill>
              <a:miter/>
            </a:ln>
          </p:spPr>
        </p:cxnSp>
        <p:cxnSp>
          <p:nvCxnSpPr>
            <p:cNvPr id="182" name="Google Shape;197;p16"/>
            <p:cNvCxnSpPr/>
            <p:nvPr/>
          </p:nvCxnSpPr>
          <p:spPr>
            <a:xfrm>
              <a:off x="3554640" y="-86040"/>
              <a:ext cx="2160" cy="50400"/>
            </a:xfrm>
            <a:prstGeom prst="straightConnector1">
              <a:avLst/>
            </a:prstGeom>
            <a:ln w="9525">
              <a:solidFill>
                <a:srgbClr val="3782BA"/>
              </a:solidFill>
              <a:miter/>
            </a:ln>
          </p:spPr>
        </p:cxnSp>
        <p:cxnSp>
          <p:nvCxnSpPr>
            <p:cNvPr id="183" name="Google Shape;198;p16"/>
            <p:cNvCxnSpPr/>
            <p:nvPr/>
          </p:nvCxnSpPr>
          <p:spPr>
            <a:xfrm>
              <a:off x="4062600" y="-86040"/>
              <a:ext cx="2160" cy="50400"/>
            </a:xfrm>
            <a:prstGeom prst="straightConnector1">
              <a:avLst/>
            </a:prstGeom>
            <a:ln w="9525">
              <a:solidFill>
                <a:srgbClr val="3782BA"/>
              </a:solidFill>
              <a:miter/>
            </a:ln>
          </p:spPr>
        </p:cxnSp>
        <p:cxnSp>
          <p:nvCxnSpPr>
            <p:cNvPr id="184" name="Google Shape;199;p16"/>
            <p:cNvCxnSpPr/>
            <p:nvPr/>
          </p:nvCxnSpPr>
          <p:spPr>
            <a:xfrm>
              <a:off x="4570200" y="-86040"/>
              <a:ext cx="2160" cy="50400"/>
            </a:xfrm>
            <a:prstGeom prst="straightConnector1">
              <a:avLst/>
            </a:prstGeom>
            <a:ln w="9525">
              <a:solidFill>
                <a:srgbClr val="3782BA"/>
              </a:solidFill>
              <a:miter/>
            </a:ln>
          </p:spPr>
        </p:cxnSp>
        <p:cxnSp>
          <p:nvCxnSpPr>
            <p:cNvPr id="185" name="Google Shape;200;p16"/>
            <p:cNvCxnSpPr/>
            <p:nvPr/>
          </p:nvCxnSpPr>
          <p:spPr>
            <a:xfrm>
              <a:off x="5078160" y="-86040"/>
              <a:ext cx="2160" cy="50400"/>
            </a:xfrm>
            <a:prstGeom prst="straightConnector1">
              <a:avLst/>
            </a:prstGeom>
            <a:ln w="9525">
              <a:solidFill>
                <a:srgbClr val="3782BA"/>
              </a:solidFill>
              <a:miter/>
            </a:ln>
          </p:spPr>
        </p:cxnSp>
        <p:cxnSp>
          <p:nvCxnSpPr>
            <p:cNvPr id="186" name="Google Shape;201;p16"/>
            <p:cNvCxnSpPr/>
            <p:nvPr/>
          </p:nvCxnSpPr>
          <p:spPr>
            <a:xfrm>
              <a:off x="5586120" y="-86040"/>
              <a:ext cx="2160" cy="50400"/>
            </a:xfrm>
            <a:prstGeom prst="straightConnector1">
              <a:avLst/>
            </a:prstGeom>
            <a:ln w="9525">
              <a:solidFill>
                <a:srgbClr val="3782BA"/>
              </a:solidFill>
              <a:miter/>
            </a:ln>
          </p:spPr>
        </p:cxnSp>
        <p:cxnSp>
          <p:nvCxnSpPr>
            <p:cNvPr id="187" name="Google Shape;202;p16"/>
            <p:cNvCxnSpPr/>
            <p:nvPr/>
          </p:nvCxnSpPr>
          <p:spPr>
            <a:xfrm>
              <a:off x="6093720" y="-86040"/>
              <a:ext cx="2160" cy="50400"/>
            </a:xfrm>
            <a:prstGeom prst="straightConnector1">
              <a:avLst/>
            </a:prstGeom>
            <a:ln w="9525">
              <a:solidFill>
                <a:srgbClr val="3782BA"/>
              </a:solidFill>
              <a:miter/>
            </a:ln>
          </p:spPr>
        </p:cxnSp>
        <p:cxnSp>
          <p:nvCxnSpPr>
            <p:cNvPr id="188" name="Google Shape;203;p16"/>
            <p:cNvCxnSpPr/>
            <p:nvPr/>
          </p:nvCxnSpPr>
          <p:spPr>
            <a:xfrm>
              <a:off x="6601680" y="-86040"/>
              <a:ext cx="2160" cy="50400"/>
            </a:xfrm>
            <a:prstGeom prst="straightConnector1">
              <a:avLst/>
            </a:prstGeom>
            <a:ln w="9525">
              <a:solidFill>
                <a:srgbClr val="3782BA"/>
              </a:solidFill>
              <a:miter/>
            </a:ln>
          </p:spPr>
        </p:cxnSp>
        <p:cxnSp>
          <p:nvCxnSpPr>
            <p:cNvPr id="189" name="Google Shape;204;p16"/>
            <p:cNvCxnSpPr/>
            <p:nvPr/>
          </p:nvCxnSpPr>
          <p:spPr>
            <a:xfrm>
              <a:off x="7109640" y="-86040"/>
              <a:ext cx="2160" cy="50400"/>
            </a:xfrm>
            <a:prstGeom prst="straightConnector1">
              <a:avLst/>
            </a:prstGeom>
            <a:ln w="9525">
              <a:solidFill>
                <a:srgbClr val="3782BA"/>
              </a:solidFill>
              <a:miter/>
            </a:ln>
          </p:spPr>
        </p:cxnSp>
        <p:cxnSp>
          <p:nvCxnSpPr>
            <p:cNvPr id="190" name="Google Shape;205;p16"/>
            <p:cNvCxnSpPr/>
            <p:nvPr/>
          </p:nvCxnSpPr>
          <p:spPr>
            <a:xfrm>
              <a:off x="7617240" y="-86040"/>
              <a:ext cx="2160" cy="50400"/>
            </a:xfrm>
            <a:prstGeom prst="straightConnector1">
              <a:avLst/>
            </a:prstGeom>
            <a:ln w="9525">
              <a:solidFill>
                <a:srgbClr val="3782BA"/>
              </a:solidFill>
              <a:miter/>
            </a:ln>
          </p:spPr>
        </p:cxnSp>
        <p:cxnSp>
          <p:nvCxnSpPr>
            <p:cNvPr id="191" name="Google Shape;206;p16"/>
            <p:cNvCxnSpPr/>
            <p:nvPr/>
          </p:nvCxnSpPr>
          <p:spPr>
            <a:xfrm>
              <a:off x="8125200" y="-86040"/>
              <a:ext cx="2160" cy="50400"/>
            </a:xfrm>
            <a:prstGeom prst="straightConnector1">
              <a:avLst/>
            </a:prstGeom>
            <a:ln w="9525">
              <a:solidFill>
                <a:srgbClr val="3782BA"/>
              </a:solidFill>
              <a:miter/>
            </a:ln>
          </p:spPr>
        </p:cxnSp>
        <p:cxnSp>
          <p:nvCxnSpPr>
            <p:cNvPr id="192" name="Google Shape;207;p16"/>
            <p:cNvCxnSpPr/>
            <p:nvPr/>
          </p:nvCxnSpPr>
          <p:spPr>
            <a:xfrm>
              <a:off x="8633160" y="-86040"/>
              <a:ext cx="2160" cy="50400"/>
            </a:xfrm>
            <a:prstGeom prst="straightConnector1">
              <a:avLst/>
            </a:prstGeom>
            <a:ln w="9525">
              <a:solidFill>
                <a:srgbClr val="3782BA"/>
              </a:solidFill>
              <a:miter/>
            </a:ln>
          </p:spPr>
        </p:cxnSp>
        <p:cxnSp>
          <p:nvCxnSpPr>
            <p:cNvPr id="193" name="Google Shape;208;p16"/>
            <p:cNvCxnSpPr/>
            <p:nvPr/>
          </p:nvCxnSpPr>
          <p:spPr>
            <a:xfrm>
              <a:off x="9140760" y="-86040"/>
              <a:ext cx="2160" cy="50400"/>
            </a:xfrm>
            <a:prstGeom prst="straightConnector1">
              <a:avLst/>
            </a:prstGeom>
            <a:ln w="9525">
              <a:solidFill>
                <a:srgbClr val="3782BA"/>
              </a:solidFill>
              <a:miter/>
            </a:ln>
          </p:spPr>
        </p:cxnSp>
      </p:grpSp>
      <p:grpSp>
        <p:nvGrpSpPr>
          <p:cNvPr id="194" name="Google Shape;209;p16"/>
          <p:cNvGrpSpPr/>
          <p:nvPr/>
        </p:nvGrpSpPr>
        <p:grpSpPr>
          <a:xfrm>
            <a:off x="0" y="5240160"/>
            <a:ext cx="9142560" cy="50040"/>
            <a:chOff x="0" y="5240160"/>
            <a:chExt cx="9142560" cy="50040"/>
          </a:xfrm>
        </p:grpSpPr>
        <p:cxnSp>
          <p:nvCxnSpPr>
            <p:cNvPr id="195" name="Google Shape;210;p16"/>
            <p:cNvCxnSpPr/>
            <p:nvPr/>
          </p:nvCxnSpPr>
          <p:spPr>
            <a:xfrm>
              <a:off x="0" y="5240160"/>
              <a:ext cx="2160" cy="50400"/>
            </a:xfrm>
            <a:prstGeom prst="straightConnector1">
              <a:avLst/>
            </a:prstGeom>
            <a:ln w="9525">
              <a:solidFill>
                <a:srgbClr val="3782BA"/>
              </a:solidFill>
              <a:miter/>
            </a:ln>
          </p:spPr>
        </p:cxnSp>
        <p:cxnSp>
          <p:nvCxnSpPr>
            <p:cNvPr id="196" name="Google Shape;211;p16"/>
            <p:cNvCxnSpPr/>
            <p:nvPr/>
          </p:nvCxnSpPr>
          <p:spPr>
            <a:xfrm>
              <a:off x="507600" y="5240160"/>
              <a:ext cx="2160" cy="50400"/>
            </a:xfrm>
            <a:prstGeom prst="straightConnector1">
              <a:avLst/>
            </a:prstGeom>
            <a:ln w="9525">
              <a:solidFill>
                <a:srgbClr val="3782BA"/>
              </a:solidFill>
              <a:miter/>
            </a:ln>
          </p:spPr>
        </p:cxnSp>
        <p:cxnSp>
          <p:nvCxnSpPr>
            <p:cNvPr id="197" name="Google Shape;212;p16"/>
            <p:cNvCxnSpPr/>
            <p:nvPr/>
          </p:nvCxnSpPr>
          <p:spPr>
            <a:xfrm>
              <a:off x="1015560" y="5240160"/>
              <a:ext cx="2160" cy="50400"/>
            </a:xfrm>
            <a:prstGeom prst="straightConnector1">
              <a:avLst/>
            </a:prstGeom>
            <a:ln w="9525">
              <a:solidFill>
                <a:srgbClr val="3782BA"/>
              </a:solidFill>
              <a:miter/>
            </a:ln>
          </p:spPr>
        </p:cxnSp>
        <p:cxnSp>
          <p:nvCxnSpPr>
            <p:cNvPr id="198" name="Google Shape;213;p16"/>
            <p:cNvCxnSpPr/>
            <p:nvPr/>
          </p:nvCxnSpPr>
          <p:spPr>
            <a:xfrm>
              <a:off x="1523160" y="5240160"/>
              <a:ext cx="2160" cy="50400"/>
            </a:xfrm>
            <a:prstGeom prst="straightConnector1">
              <a:avLst/>
            </a:prstGeom>
            <a:ln w="9525">
              <a:solidFill>
                <a:srgbClr val="3782BA"/>
              </a:solidFill>
              <a:miter/>
            </a:ln>
          </p:spPr>
        </p:cxnSp>
        <p:cxnSp>
          <p:nvCxnSpPr>
            <p:cNvPr id="199" name="Google Shape;214;p16"/>
            <p:cNvCxnSpPr/>
            <p:nvPr/>
          </p:nvCxnSpPr>
          <p:spPr>
            <a:xfrm>
              <a:off x="2031120" y="5240160"/>
              <a:ext cx="2160" cy="50400"/>
            </a:xfrm>
            <a:prstGeom prst="straightConnector1">
              <a:avLst/>
            </a:prstGeom>
            <a:ln w="9525">
              <a:solidFill>
                <a:srgbClr val="3782BA"/>
              </a:solidFill>
              <a:miter/>
            </a:ln>
          </p:spPr>
        </p:cxnSp>
        <p:cxnSp>
          <p:nvCxnSpPr>
            <p:cNvPr id="200" name="Google Shape;215;p16"/>
            <p:cNvCxnSpPr/>
            <p:nvPr/>
          </p:nvCxnSpPr>
          <p:spPr>
            <a:xfrm>
              <a:off x="2539080" y="5240160"/>
              <a:ext cx="2160" cy="50400"/>
            </a:xfrm>
            <a:prstGeom prst="straightConnector1">
              <a:avLst/>
            </a:prstGeom>
            <a:ln w="9525">
              <a:solidFill>
                <a:srgbClr val="3782BA"/>
              </a:solidFill>
              <a:miter/>
            </a:ln>
          </p:spPr>
        </p:cxnSp>
        <p:cxnSp>
          <p:nvCxnSpPr>
            <p:cNvPr id="201" name="Google Shape;216;p16"/>
            <p:cNvCxnSpPr/>
            <p:nvPr/>
          </p:nvCxnSpPr>
          <p:spPr>
            <a:xfrm>
              <a:off x="3046680" y="5240160"/>
              <a:ext cx="2160" cy="50400"/>
            </a:xfrm>
            <a:prstGeom prst="straightConnector1">
              <a:avLst/>
            </a:prstGeom>
            <a:ln w="9525">
              <a:solidFill>
                <a:srgbClr val="3782BA"/>
              </a:solidFill>
              <a:miter/>
            </a:ln>
          </p:spPr>
        </p:cxnSp>
        <p:cxnSp>
          <p:nvCxnSpPr>
            <p:cNvPr id="202" name="Google Shape;217;p16"/>
            <p:cNvCxnSpPr/>
            <p:nvPr/>
          </p:nvCxnSpPr>
          <p:spPr>
            <a:xfrm>
              <a:off x="3554640" y="5240160"/>
              <a:ext cx="2160" cy="50400"/>
            </a:xfrm>
            <a:prstGeom prst="straightConnector1">
              <a:avLst/>
            </a:prstGeom>
            <a:ln w="9525">
              <a:solidFill>
                <a:srgbClr val="3782BA"/>
              </a:solidFill>
              <a:miter/>
            </a:ln>
          </p:spPr>
        </p:cxnSp>
        <p:cxnSp>
          <p:nvCxnSpPr>
            <p:cNvPr id="203" name="Google Shape;218;p16"/>
            <p:cNvCxnSpPr/>
            <p:nvPr/>
          </p:nvCxnSpPr>
          <p:spPr>
            <a:xfrm>
              <a:off x="4062600" y="5240160"/>
              <a:ext cx="2160" cy="50400"/>
            </a:xfrm>
            <a:prstGeom prst="straightConnector1">
              <a:avLst/>
            </a:prstGeom>
            <a:ln w="9525">
              <a:solidFill>
                <a:srgbClr val="3782BA"/>
              </a:solidFill>
              <a:miter/>
            </a:ln>
          </p:spPr>
        </p:cxnSp>
        <p:cxnSp>
          <p:nvCxnSpPr>
            <p:cNvPr id="204" name="Google Shape;219;p16"/>
            <p:cNvCxnSpPr/>
            <p:nvPr/>
          </p:nvCxnSpPr>
          <p:spPr>
            <a:xfrm>
              <a:off x="4570200" y="5240160"/>
              <a:ext cx="2160" cy="50400"/>
            </a:xfrm>
            <a:prstGeom prst="straightConnector1">
              <a:avLst/>
            </a:prstGeom>
            <a:ln w="9525">
              <a:solidFill>
                <a:srgbClr val="3782BA"/>
              </a:solidFill>
              <a:miter/>
            </a:ln>
          </p:spPr>
        </p:cxnSp>
        <p:cxnSp>
          <p:nvCxnSpPr>
            <p:cNvPr id="205" name="Google Shape;220;p16"/>
            <p:cNvCxnSpPr/>
            <p:nvPr/>
          </p:nvCxnSpPr>
          <p:spPr>
            <a:xfrm>
              <a:off x="5078160" y="5240160"/>
              <a:ext cx="2160" cy="50400"/>
            </a:xfrm>
            <a:prstGeom prst="straightConnector1">
              <a:avLst/>
            </a:prstGeom>
            <a:ln w="9525">
              <a:solidFill>
                <a:srgbClr val="3782BA"/>
              </a:solidFill>
              <a:miter/>
            </a:ln>
          </p:spPr>
        </p:cxnSp>
        <p:cxnSp>
          <p:nvCxnSpPr>
            <p:cNvPr id="206" name="Google Shape;221;p16"/>
            <p:cNvCxnSpPr/>
            <p:nvPr/>
          </p:nvCxnSpPr>
          <p:spPr>
            <a:xfrm>
              <a:off x="5586120" y="5240160"/>
              <a:ext cx="2160" cy="50400"/>
            </a:xfrm>
            <a:prstGeom prst="straightConnector1">
              <a:avLst/>
            </a:prstGeom>
            <a:ln w="9525">
              <a:solidFill>
                <a:srgbClr val="3782BA"/>
              </a:solidFill>
              <a:miter/>
            </a:ln>
          </p:spPr>
        </p:cxnSp>
        <p:cxnSp>
          <p:nvCxnSpPr>
            <p:cNvPr id="207" name="Google Shape;222;p16"/>
            <p:cNvCxnSpPr/>
            <p:nvPr/>
          </p:nvCxnSpPr>
          <p:spPr>
            <a:xfrm>
              <a:off x="6093720" y="5240160"/>
              <a:ext cx="2160" cy="50400"/>
            </a:xfrm>
            <a:prstGeom prst="straightConnector1">
              <a:avLst/>
            </a:prstGeom>
            <a:ln w="9525">
              <a:solidFill>
                <a:srgbClr val="3782BA"/>
              </a:solidFill>
              <a:miter/>
            </a:ln>
          </p:spPr>
        </p:cxnSp>
        <p:cxnSp>
          <p:nvCxnSpPr>
            <p:cNvPr id="208" name="Google Shape;223;p16"/>
            <p:cNvCxnSpPr/>
            <p:nvPr/>
          </p:nvCxnSpPr>
          <p:spPr>
            <a:xfrm>
              <a:off x="6601680" y="5240160"/>
              <a:ext cx="2160" cy="50400"/>
            </a:xfrm>
            <a:prstGeom prst="straightConnector1">
              <a:avLst/>
            </a:prstGeom>
            <a:ln w="9525">
              <a:solidFill>
                <a:srgbClr val="3782BA"/>
              </a:solidFill>
              <a:miter/>
            </a:ln>
          </p:spPr>
        </p:cxnSp>
        <p:cxnSp>
          <p:nvCxnSpPr>
            <p:cNvPr id="209" name="Google Shape;224;p16"/>
            <p:cNvCxnSpPr/>
            <p:nvPr/>
          </p:nvCxnSpPr>
          <p:spPr>
            <a:xfrm>
              <a:off x="7109640" y="5240160"/>
              <a:ext cx="2160" cy="50400"/>
            </a:xfrm>
            <a:prstGeom prst="straightConnector1">
              <a:avLst/>
            </a:prstGeom>
            <a:ln w="9525">
              <a:solidFill>
                <a:srgbClr val="3782BA"/>
              </a:solidFill>
              <a:miter/>
            </a:ln>
          </p:spPr>
        </p:cxnSp>
        <p:cxnSp>
          <p:nvCxnSpPr>
            <p:cNvPr id="210" name="Google Shape;225;p16"/>
            <p:cNvCxnSpPr/>
            <p:nvPr/>
          </p:nvCxnSpPr>
          <p:spPr>
            <a:xfrm>
              <a:off x="7617240" y="5240160"/>
              <a:ext cx="2160" cy="50400"/>
            </a:xfrm>
            <a:prstGeom prst="straightConnector1">
              <a:avLst/>
            </a:prstGeom>
            <a:ln w="9525">
              <a:solidFill>
                <a:srgbClr val="3782BA"/>
              </a:solidFill>
              <a:miter/>
            </a:ln>
          </p:spPr>
        </p:cxnSp>
        <p:cxnSp>
          <p:nvCxnSpPr>
            <p:cNvPr id="211" name="Google Shape;226;p16"/>
            <p:cNvCxnSpPr/>
            <p:nvPr/>
          </p:nvCxnSpPr>
          <p:spPr>
            <a:xfrm>
              <a:off x="8125200" y="5240160"/>
              <a:ext cx="2160" cy="50400"/>
            </a:xfrm>
            <a:prstGeom prst="straightConnector1">
              <a:avLst/>
            </a:prstGeom>
            <a:ln w="9525">
              <a:solidFill>
                <a:srgbClr val="3782BA"/>
              </a:solidFill>
              <a:miter/>
            </a:ln>
          </p:spPr>
        </p:cxnSp>
        <p:cxnSp>
          <p:nvCxnSpPr>
            <p:cNvPr id="212" name="Google Shape;227;p16"/>
            <p:cNvCxnSpPr/>
            <p:nvPr/>
          </p:nvCxnSpPr>
          <p:spPr>
            <a:xfrm>
              <a:off x="8633160" y="5240160"/>
              <a:ext cx="2160" cy="50400"/>
            </a:xfrm>
            <a:prstGeom prst="straightConnector1">
              <a:avLst/>
            </a:prstGeom>
            <a:ln w="9525">
              <a:solidFill>
                <a:srgbClr val="3782BA"/>
              </a:solidFill>
              <a:miter/>
            </a:ln>
          </p:spPr>
        </p:cxnSp>
        <p:cxnSp>
          <p:nvCxnSpPr>
            <p:cNvPr id="213" name="Google Shape;228;p16"/>
            <p:cNvCxnSpPr/>
            <p:nvPr/>
          </p:nvCxnSpPr>
          <p:spPr>
            <a:xfrm>
              <a:off x="9140760" y="5240160"/>
              <a:ext cx="2160" cy="50400"/>
            </a:xfrm>
            <a:prstGeom prst="straightConnector1">
              <a:avLst/>
            </a:prstGeom>
            <a:ln w="9525">
              <a:solidFill>
                <a:srgbClr val="3782BA"/>
              </a:solidFill>
              <a:miter/>
            </a:ln>
          </p:spPr>
        </p:cxnSp>
      </p:grpSp>
      <p:sp>
        <p:nvSpPr>
          <p:cNvPr id="21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ru-RU" sz="18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21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800" b="0" strike="noStrike" spc="-1">
                <a:solidFill>
                  <a:schemeClr val="dk1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2000" b="0" strike="noStrike" spc="-1">
                <a:solidFill>
                  <a:schemeClr val="dk1"/>
                </a:solidFill>
                <a:latin typeface="Arial"/>
              </a:rPr>
              <a:t>Second Outline Level</a:t>
            </a: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solidFill>
                  <a:schemeClr val="dk1"/>
                </a:solidFill>
                <a:latin typeface="Arial"/>
              </a:rPr>
              <a:t>Third Outline Level</a:t>
            </a: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1800" b="0" strike="noStrike" spc="-1">
                <a:solidFill>
                  <a:schemeClr val="dk1"/>
                </a:solidFill>
                <a:latin typeface="Arial"/>
              </a:rPr>
              <a:t>Fourth Outline Level</a:t>
            </a: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chemeClr val="dk1"/>
                </a:solidFill>
                <a:latin typeface="Arial"/>
              </a:rPr>
              <a:t>Fifth Outline Level</a:t>
            </a: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chemeClr val="dk1"/>
                </a:solidFill>
                <a:latin typeface="Arial"/>
              </a:rPr>
              <a:t>Sixth Outline Level</a:t>
            </a: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chemeClr val="dk1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6" name="Google Shape;243;p18"/>
          <p:cNvGrpSpPr/>
          <p:nvPr/>
        </p:nvGrpSpPr>
        <p:grpSpPr>
          <a:xfrm>
            <a:off x="0" y="-86040"/>
            <a:ext cx="9142200" cy="49680"/>
            <a:chOff x="0" y="-86040"/>
            <a:chExt cx="9142200" cy="49680"/>
          </a:xfrm>
        </p:grpSpPr>
        <p:cxnSp>
          <p:nvCxnSpPr>
            <p:cNvPr id="217" name="Google Shape;244;p18"/>
            <p:cNvCxnSpPr/>
            <p:nvPr/>
          </p:nvCxnSpPr>
          <p:spPr>
            <a:xfrm>
              <a:off x="0" y="-86040"/>
              <a:ext cx="1800" cy="50040"/>
            </a:xfrm>
            <a:prstGeom prst="straightConnector1">
              <a:avLst/>
            </a:prstGeom>
            <a:ln w="9525">
              <a:solidFill>
                <a:srgbClr val="3782BA"/>
              </a:solidFill>
              <a:miter/>
            </a:ln>
          </p:spPr>
        </p:cxnSp>
        <p:cxnSp>
          <p:nvCxnSpPr>
            <p:cNvPr id="218" name="Google Shape;245;p18"/>
            <p:cNvCxnSpPr/>
            <p:nvPr/>
          </p:nvCxnSpPr>
          <p:spPr>
            <a:xfrm>
              <a:off x="507600" y="-86040"/>
              <a:ext cx="1800" cy="50040"/>
            </a:xfrm>
            <a:prstGeom prst="straightConnector1">
              <a:avLst/>
            </a:prstGeom>
            <a:ln w="9525">
              <a:solidFill>
                <a:srgbClr val="3782BA"/>
              </a:solidFill>
              <a:miter/>
            </a:ln>
          </p:spPr>
        </p:cxnSp>
        <p:cxnSp>
          <p:nvCxnSpPr>
            <p:cNvPr id="219" name="Google Shape;246;p18"/>
            <p:cNvCxnSpPr/>
            <p:nvPr/>
          </p:nvCxnSpPr>
          <p:spPr>
            <a:xfrm>
              <a:off x="1015560" y="-86040"/>
              <a:ext cx="1800" cy="50040"/>
            </a:xfrm>
            <a:prstGeom prst="straightConnector1">
              <a:avLst/>
            </a:prstGeom>
            <a:ln w="9525">
              <a:solidFill>
                <a:srgbClr val="3782BA"/>
              </a:solidFill>
              <a:miter/>
            </a:ln>
          </p:spPr>
        </p:cxnSp>
        <p:cxnSp>
          <p:nvCxnSpPr>
            <p:cNvPr id="220" name="Google Shape;247;p18"/>
            <p:cNvCxnSpPr/>
            <p:nvPr/>
          </p:nvCxnSpPr>
          <p:spPr>
            <a:xfrm>
              <a:off x="1523160" y="-86040"/>
              <a:ext cx="1800" cy="50040"/>
            </a:xfrm>
            <a:prstGeom prst="straightConnector1">
              <a:avLst/>
            </a:prstGeom>
            <a:ln w="9525">
              <a:solidFill>
                <a:srgbClr val="3782BA"/>
              </a:solidFill>
              <a:miter/>
            </a:ln>
          </p:spPr>
        </p:cxnSp>
        <p:cxnSp>
          <p:nvCxnSpPr>
            <p:cNvPr id="221" name="Google Shape;248;p18"/>
            <p:cNvCxnSpPr/>
            <p:nvPr/>
          </p:nvCxnSpPr>
          <p:spPr>
            <a:xfrm>
              <a:off x="2031120" y="-86040"/>
              <a:ext cx="1800" cy="50040"/>
            </a:xfrm>
            <a:prstGeom prst="straightConnector1">
              <a:avLst/>
            </a:prstGeom>
            <a:ln w="9525">
              <a:solidFill>
                <a:srgbClr val="3782BA"/>
              </a:solidFill>
              <a:miter/>
            </a:ln>
          </p:spPr>
        </p:cxnSp>
        <p:cxnSp>
          <p:nvCxnSpPr>
            <p:cNvPr id="222" name="Google Shape;249;p18"/>
            <p:cNvCxnSpPr/>
            <p:nvPr/>
          </p:nvCxnSpPr>
          <p:spPr>
            <a:xfrm>
              <a:off x="2539080" y="-86040"/>
              <a:ext cx="1800" cy="50040"/>
            </a:xfrm>
            <a:prstGeom prst="straightConnector1">
              <a:avLst/>
            </a:prstGeom>
            <a:ln w="9525">
              <a:solidFill>
                <a:srgbClr val="3782BA"/>
              </a:solidFill>
              <a:miter/>
            </a:ln>
          </p:spPr>
        </p:cxnSp>
        <p:cxnSp>
          <p:nvCxnSpPr>
            <p:cNvPr id="223" name="Google Shape;250;p18"/>
            <p:cNvCxnSpPr/>
            <p:nvPr/>
          </p:nvCxnSpPr>
          <p:spPr>
            <a:xfrm>
              <a:off x="3046680" y="-86040"/>
              <a:ext cx="1800" cy="50040"/>
            </a:xfrm>
            <a:prstGeom prst="straightConnector1">
              <a:avLst/>
            </a:prstGeom>
            <a:ln w="9525">
              <a:solidFill>
                <a:srgbClr val="3782BA"/>
              </a:solidFill>
              <a:miter/>
            </a:ln>
          </p:spPr>
        </p:cxnSp>
        <p:cxnSp>
          <p:nvCxnSpPr>
            <p:cNvPr id="224" name="Google Shape;251;p18"/>
            <p:cNvCxnSpPr/>
            <p:nvPr/>
          </p:nvCxnSpPr>
          <p:spPr>
            <a:xfrm>
              <a:off x="3554640" y="-86040"/>
              <a:ext cx="1800" cy="50040"/>
            </a:xfrm>
            <a:prstGeom prst="straightConnector1">
              <a:avLst/>
            </a:prstGeom>
            <a:ln w="9525">
              <a:solidFill>
                <a:srgbClr val="3782BA"/>
              </a:solidFill>
              <a:miter/>
            </a:ln>
          </p:spPr>
        </p:cxnSp>
        <p:cxnSp>
          <p:nvCxnSpPr>
            <p:cNvPr id="225" name="Google Shape;252;p18"/>
            <p:cNvCxnSpPr/>
            <p:nvPr/>
          </p:nvCxnSpPr>
          <p:spPr>
            <a:xfrm>
              <a:off x="4062600" y="-86040"/>
              <a:ext cx="1800" cy="50040"/>
            </a:xfrm>
            <a:prstGeom prst="straightConnector1">
              <a:avLst/>
            </a:prstGeom>
            <a:ln w="9525">
              <a:solidFill>
                <a:srgbClr val="3782BA"/>
              </a:solidFill>
              <a:miter/>
            </a:ln>
          </p:spPr>
        </p:cxnSp>
        <p:cxnSp>
          <p:nvCxnSpPr>
            <p:cNvPr id="226" name="Google Shape;253;p18"/>
            <p:cNvCxnSpPr/>
            <p:nvPr/>
          </p:nvCxnSpPr>
          <p:spPr>
            <a:xfrm>
              <a:off x="4570200" y="-86040"/>
              <a:ext cx="1800" cy="50040"/>
            </a:xfrm>
            <a:prstGeom prst="straightConnector1">
              <a:avLst/>
            </a:prstGeom>
            <a:ln w="9525">
              <a:solidFill>
                <a:srgbClr val="3782BA"/>
              </a:solidFill>
              <a:miter/>
            </a:ln>
          </p:spPr>
        </p:cxnSp>
        <p:cxnSp>
          <p:nvCxnSpPr>
            <p:cNvPr id="227" name="Google Shape;254;p18"/>
            <p:cNvCxnSpPr/>
            <p:nvPr/>
          </p:nvCxnSpPr>
          <p:spPr>
            <a:xfrm>
              <a:off x="5078160" y="-86040"/>
              <a:ext cx="1800" cy="50040"/>
            </a:xfrm>
            <a:prstGeom prst="straightConnector1">
              <a:avLst/>
            </a:prstGeom>
            <a:ln w="9525">
              <a:solidFill>
                <a:srgbClr val="3782BA"/>
              </a:solidFill>
              <a:miter/>
            </a:ln>
          </p:spPr>
        </p:cxnSp>
        <p:cxnSp>
          <p:nvCxnSpPr>
            <p:cNvPr id="228" name="Google Shape;255;p18"/>
            <p:cNvCxnSpPr/>
            <p:nvPr/>
          </p:nvCxnSpPr>
          <p:spPr>
            <a:xfrm>
              <a:off x="5586120" y="-86040"/>
              <a:ext cx="1800" cy="50040"/>
            </a:xfrm>
            <a:prstGeom prst="straightConnector1">
              <a:avLst/>
            </a:prstGeom>
            <a:ln w="9525">
              <a:solidFill>
                <a:srgbClr val="3782BA"/>
              </a:solidFill>
              <a:miter/>
            </a:ln>
          </p:spPr>
        </p:cxnSp>
        <p:cxnSp>
          <p:nvCxnSpPr>
            <p:cNvPr id="229" name="Google Shape;256;p18"/>
            <p:cNvCxnSpPr/>
            <p:nvPr/>
          </p:nvCxnSpPr>
          <p:spPr>
            <a:xfrm>
              <a:off x="6093720" y="-86040"/>
              <a:ext cx="1800" cy="50040"/>
            </a:xfrm>
            <a:prstGeom prst="straightConnector1">
              <a:avLst/>
            </a:prstGeom>
            <a:ln w="9525">
              <a:solidFill>
                <a:srgbClr val="3782BA"/>
              </a:solidFill>
              <a:miter/>
            </a:ln>
          </p:spPr>
        </p:cxnSp>
        <p:cxnSp>
          <p:nvCxnSpPr>
            <p:cNvPr id="230" name="Google Shape;257;p18"/>
            <p:cNvCxnSpPr/>
            <p:nvPr/>
          </p:nvCxnSpPr>
          <p:spPr>
            <a:xfrm>
              <a:off x="6601680" y="-86040"/>
              <a:ext cx="1800" cy="50040"/>
            </a:xfrm>
            <a:prstGeom prst="straightConnector1">
              <a:avLst/>
            </a:prstGeom>
            <a:ln w="9525">
              <a:solidFill>
                <a:srgbClr val="3782BA"/>
              </a:solidFill>
              <a:miter/>
            </a:ln>
          </p:spPr>
        </p:cxnSp>
        <p:cxnSp>
          <p:nvCxnSpPr>
            <p:cNvPr id="231" name="Google Shape;258;p18"/>
            <p:cNvCxnSpPr/>
            <p:nvPr/>
          </p:nvCxnSpPr>
          <p:spPr>
            <a:xfrm>
              <a:off x="7109640" y="-86040"/>
              <a:ext cx="1800" cy="50040"/>
            </a:xfrm>
            <a:prstGeom prst="straightConnector1">
              <a:avLst/>
            </a:prstGeom>
            <a:ln w="9525">
              <a:solidFill>
                <a:srgbClr val="3782BA"/>
              </a:solidFill>
              <a:miter/>
            </a:ln>
          </p:spPr>
        </p:cxnSp>
        <p:cxnSp>
          <p:nvCxnSpPr>
            <p:cNvPr id="232" name="Google Shape;259;p18"/>
            <p:cNvCxnSpPr/>
            <p:nvPr/>
          </p:nvCxnSpPr>
          <p:spPr>
            <a:xfrm>
              <a:off x="7617240" y="-86040"/>
              <a:ext cx="1800" cy="50040"/>
            </a:xfrm>
            <a:prstGeom prst="straightConnector1">
              <a:avLst/>
            </a:prstGeom>
            <a:ln w="9525">
              <a:solidFill>
                <a:srgbClr val="3782BA"/>
              </a:solidFill>
              <a:miter/>
            </a:ln>
          </p:spPr>
        </p:cxnSp>
        <p:cxnSp>
          <p:nvCxnSpPr>
            <p:cNvPr id="233" name="Google Shape;260;p18"/>
            <p:cNvCxnSpPr/>
            <p:nvPr/>
          </p:nvCxnSpPr>
          <p:spPr>
            <a:xfrm>
              <a:off x="8125200" y="-86040"/>
              <a:ext cx="1800" cy="50040"/>
            </a:xfrm>
            <a:prstGeom prst="straightConnector1">
              <a:avLst/>
            </a:prstGeom>
            <a:ln w="9525">
              <a:solidFill>
                <a:srgbClr val="3782BA"/>
              </a:solidFill>
              <a:miter/>
            </a:ln>
          </p:spPr>
        </p:cxnSp>
        <p:cxnSp>
          <p:nvCxnSpPr>
            <p:cNvPr id="234" name="Google Shape;261;p18"/>
            <p:cNvCxnSpPr/>
            <p:nvPr/>
          </p:nvCxnSpPr>
          <p:spPr>
            <a:xfrm>
              <a:off x="8633160" y="-86040"/>
              <a:ext cx="1800" cy="50040"/>
            </a:xfrm>
            <a:prstGeom prst="straightConnector1">
              <a:avLst/>
            </a:prstGeom>
            <a:ln w="9525">
              <a:solidFill>
                <a:srgbClr val="3782BA"/>
              </a:solidFill>
              <a:miter/>
            </a:ln>
          </p:spPr>
        </p:cxnSp>
        <p:cxnSp>
          <p:nvCxnSpPr>
            <p:cNvPr id="235" name="Google Shape;262;p18"/>
            <p:cNvCxnSpPr/>
            <p:nvPr/>
          </p:nvCxnSpPr>
          <p:spPr>
            <a:xfrm>
              <a:off x="9140760" y="-86040"/>
              <a:ext cx="1800" cy="50040"/>
            </a:xfrm>
            <a:prstGeom prst="straightConnector1">
              <a:avLst/>
            </a:prstGeom>
            <a:ln w="9525">
              <a:solidFill>
                <a:srgbClr val="3782BA"/>
              </a:solidFill>
              <a:miter/>
            </a:ln>
          </p:spPr>
        </p:cxnSp>
      </p:grpSp>
      <p:grpSp>
        <p:nvGrpSpPr>
          <p:cNvPr id="236" name="Google Shape;263;p18"/>
          <p:cNvGrpSpPr/>
          <p:nvPr/>
        </p:nvGrpSpPr>
        <p:grpSpPr>
          <a:xfrm>
            <a:off x="0" y="5240160"/>
            <a:ext cx="9142200" cy="49680"/>
            <a:chOff x="0" y="5240160"/>
            <a:chExt cx="9142200" cy="49680"/>
          </a:xfrm>
        </p:grpSpPr>
        <p:cxnSp>
          <p:nvCxnSpPr>
            <p:cNvPr id="237" name="Google Shape;264;p18"/>
            <p:cNvCxnSpPr/>
            <p:nvPr/>
          </p:nvCxnSpPr>
          <p:spPr>
            <a:xfrm>
              <a:off x="0" y="5240160"/>
              <a:ext cx="1800" cy="50040"/>
            </a:xfrm>
            <a:prstGeom prst="straightConnector1">
              <a:avLst/>
            </a:prstGeom>
            <a:ln w="9525">
              <a:solidFill>
                <a:srgbClr val="3782BA"/>
              </a:solidFill>
              <a:miter/>
            </a:ln>
          </p:spPr>
        </p:cxnSp>
        <p:cxnSp>
          <p:nvCxnSpPr>
            <p:cNvPr id="238" name="Google Shape;265;p18"/>
            <p:cNvCxnSpPr/>
            <p:nvPr/>
          </p:nvCxnSpPr>
          <p:spPr>
            <a:xfrm>
              <a:off x="507600" y="5240160"/>
              <a:ext cx="1800" cy="50040"/>
            </a:xfrm>
            <a:prstGeom prst="straightConnector1">
              <a:avLst/>
            </a:prstGeom>
            <a:ln w="9525">
              <a:solidFill>
                <a:srgbClr val="3782BA"/>
              </a:solidFill>
              <a:miter/>
            </a:ln>
          </p:spPr>
        </p:cxnSp>
        <p:cxnSp>
          <p:nvCxnSpPr>
            <p:cNvPr id="239" name="Google Shape;266;p18"/>
            <p:cNvCxnSpPr/>
            <p:nvPr/>
          </p:nvCxnSpPr>
          <p:spPr>
            <a:xfrm>
              <a:off x="1015560" y="5240160"/>
              <a:ext cx="1800" cy="50040"/>
            </a:xfrm>
            <a:prstGeom prst="straightConnector1">
              <a:avLst/>
            </a:prstGeom>
            <a:ln w="9525">
              <a:solidFill>
                <a:srgbClr val="3782BA"/>
              </a:solidFill>
              <a:miter/>
            </a:ln>
          </p:spPr>
        </p:cxnSp>
        <p:cxnSp>
          <p:nvCxnSpPr>
            <p:cNvPr id="240" name="Google Shape;267;p18"/>
            <p:cNvCxnSpPr/>
            <p:nvPr/>
          </p:nvCxnSpPr>
          <p:spPr>
            <a:xfrm>
              <a:off x="1523160" y="5240160"/>
              <a:ext cx="1800" cy="50040"/>
            </a:xfrm>
            <a:prstGeom prst="straightConnector1">
              <a:avLst/>
            </a:prstGeom>
            <a:ln w="9525">
              <a:solidFill>
                <a:srgbClr val="3782BA"/>
              </a:solidFill>
              <a:miter/>
            </a:ln>
          </p:spPr>
        </p:cxnSp>
        <p:cxnSp>
          <p:nvCxnSpPr>
            <p:cNvPr id="241" name="Google Shape;268;p18"/>
            <p:cNvCxnSpPr/>
            <p:nvPr/>
          </p:nvCxnSpPr>
          <p:spPr>
            <a:xfrm>
              <a:off x="2031120" y="5240160"/>
              <a:ext cx="1800" cy="50040"/>
            </a:xfrm>
            <a:prstGeom prst="straightConnector1">
              <a:avLst/>
            </a:prstGeom>
            <a:ln w="9525">
              <a:solidFill>
                <a:srgbClr val="3782BA"/>
              </a:solidFill>
              <a:miter/>
            </a:ln>
          </p:spPr>
        </p:cxnSp>
        <p:cxnSp>
          <p:nvCxnSpPr>
            <p:cNvPr id="242" name="Google Shape;269;p18"/>
            <p:cNvCxnSpPr/>
            <p:nvPr/>
          </p:nvCxnSpPr>
          <p:spPr>
            <a:xfrm>
              <a:off x="2539080" y="5240160"/>
              <a:ext cx="1800" cy="50040"/>
            </a:xfrm>
            <a:prstGeom prst="straightConnector1">
              <a:avLst/>
            </a:prstGeom>
            <a:ln w="9525">
              <a:solidFill>
                <a:srgbClr val="3782BA"/>
              </a:solidFill>
              <a:miter/>
            </a:ln>
          </p:spPr>
        </p:cxnSp>
        <p:cxnSp>
          <p:nvCxnSpPr>
            <p:cNvPr id="243" name="Google Shape;270;p18"/>
            <p:cNvCxnSpPr/>
            <p:nvPr/>
          </p:nvCxnSpPr>
          <p:spPr>
            <a:xfrm>
              <a:off x="3046680" y="5240160"/>
              <a:ext cx="1800" cy="50040"/>
            </a:xfrm>
            <a:prstGeom prst="straightConnector1">
              <a:avLst/>
            </a:prstGeom>
            <a:ln w="9525">
              <a:solidFill>
                <a:srgbClr val="3782BA"/>
              </a:solidFill>
              <a:miter/>
            </a:ln>
          </p:spPr>
        </p:cxnSp>
        <p:cxnSp>
          <p:nvCxnSpPr>
            <p:cNvPr id="244" name="Google Shape;271;p18"/>
            <p:cNvCxnSpPr/>
            <p:nvPr/>
          </p:nvCxnSpPr>
          <p:spPr>
            <a:xfrm>
              <a:off x="3554640" y="5240160"/>
              <a:ext cx="1800" cy="50040"/>
            </a:xfrm>
            <a:prstGeom prst="straightConnector1">
              <a:avLst/>
            </a:prstGeom>
            <a:ln w="9525">
              <a:solidFill>
                <a:srgbClr val="3782BA"/>
              </a:solidFill>
              <a:miter/>
            </a:ln>
          </p:spPr>
        </p:cxnSp>
        <p:cxnSp>
          <p:nvCxnSpPr>
            <p:cNvPr id="245" name="Google Shape;272;p18"/>
            <p:cNvCxnSpPr/>
            <p:nvPr/>
          </p:nvCxnSpPr>
          <p:spPr>
            <a:xfrm>
              <a:off x="4062600" y="5240160"/>
              <a:ext cx="1800" cy="50040"/>
            </a:xfrm>
            <a:prstGeom prst="straightConnector1">
              <a:avLst/>
            </a:prstGeom>
            <a:ln w="9525">
              <a:solidFill>
                <a:srgbClr val="3782BA"/>
              </a:solidFill>
              <a:miter/>
            </a:ln>
          </p:spPr>
        </p:cxnSp>
        <p:cxnSp>
          <p:nvCxnSpPr>
            <p:cNvPr id="246" name="Google Shape;273;p18"/>
            <p:cNvCxnSpPr/>
            <p:nvPr/>
          </p:nvCxnSpPr>
          <p:spPr>
            <a:xfrm>
              <a:off x="4570200" y="5240160"/>
              <a:ext cx="1800" cy="50040"/>
            </a:xfrm>
            <a:prstGeom prst="straightConnector1">
              <a:avLst/>
            </a:prstGeom>
            <a:ln w="9525">
              <a:solidFill>
                <a:srgbClr val="3782BA"/>
              </a:solidFill>
              <a:miter/>
            </a:ln>
          </p:spPr>
        </p:cxnSp>
        <p:cxnSp>
          <p:nvCxnSpPr>
            <p:cNvPr id="247" name="Google Shape;274;p18"/>
            <p:cNvCxnSpPr/>
            <p:nvPr/>
          </p:nvCxnSpPr>
          <p:spPr>
            <a:xfrm>
              <a:off x="5078160" y="5240160"/>
              <a:ext cx="1800" cy="50040"/>
            </a:xfrm>
            <a:prstGeom prst="straightConnector1">
              <a:avLst/>
            </a:prstGeom>
            <a:ln w="9525">
              <a:solidFill>
                <a:srgbClr val="3782BA"/>
              </a:solidFill>
              <a:miter/>
            </a:ln>
          </p:spPr>
        </p:cxnSp>
        <p:cxnSp>
          <p:nvCxnSpPr>
            <p:cNvPr id="248" name="Google Shape;275;p18"/>
            <p:cNvCxnSpPr/>
            <p:nvPr/>
          </p:nvCxnSpPr>
          <p:spPr>
            <a:xfrm>
              <a:off x="5586120" y="5240160"/>
              <a:ext cx="1800" cy="50040"/>
            </a:xfrm>
            <a:prstGeom prst="straightConnector1">
              <a:avLst/>
            </a:prstGeom>
            <a:ln w="9525">
              <a:solidFill>
                <a:srgbClr val="3782BA"/>
              </a:solidFill>
              <a:miter/>
            </a:ln>
          </p:spPr>
        </p:cxnSp>
        <p:cxnSp>
          <p:nvCxnSpPr>
            <p:cNvPr id="249" name="Google Shape;276;p18"/>
            <p:cNvCxnSpPr/>
            <p:nvPr/>
          </p:nvCxnSpPr>
          <p:spPr>
            <a:xfrm>
              <a:off x="6093720" y="5240160"/>
              <a:ext cx="1800" cy="50040"/>
            </a:xfrm>
            <a:prstGeom prst="straightConnector1">
              <a:avLst/>
            </a:prstGeom>
            <a:ln w="9525">
              <a:solidFill>
                <a:srgbClr val="3782BA"/>
              </a:solidFill>
              <a:miter/>
            </a:ln>
          </p:spPr>
        </p:cxnSp>
        <p:cxnSp>
          <p:nvCxnSpPr>
            <p:cNvPr id="250" name="Google Shape;277;p18"/>
            <p:cNvCxnSpPr/>
            <p:nvPr/>
          </p:nvCxnSpPr>
          <p:spPr>
            <a:xfrm>
              <a:off x="6601680" y="5240160"/>
              <a:ext cx="1800" cy="50040"/>
            </a:xfrm>
            <a:prstGeom prst="straightConnector1">
              <a:avLst/>
            </a:prstGeom>
            <a:ln w="9525">
              <a:solidFill>
                <a:srgbClr val="3782BA"/>
              </a:solidFill>
              <a:miter/>
            </a:ln>
          </p:spPr>
        </p:cxnSp>
        <p:cxnSp>
          <p:nvCxnSpPr>
            <p:cNvPr id="251" name="Google Shape;278;p18"/>
            <p:cNvCxnSpPr/>
            <p:nvPr/>
          </p:nvCxnSpPr>
          <p:spPr>
            <a:xfrm>
              <a:off x="7109640" y="5240160"/>
              <a:ext cx="1800" cy="50040"/>
            </a:xfrm>
            <a:prstGeom prst="straightConnector1">
              <a:avLst/>
            </a:prstGeom>
            <a:ln w="9525">
              <a:solidFill>
                <a:srgbClr val="3782BA"/>
              </a:solidFill>
              <a:miter/>
            </a:ln>
          </p:spPr>
        </p:cxnSp>
        <p:cxnSp>
          <p:nvCxnSpPr>
            <p:cNvPr id="252" name="Google Shape;279;p18"/>
            <p:cNvCxnSpPr/>
            <p:nvPr/>
          </p:nvCxnSpPr>
          <p:spPr>
            <a:xfrm>
              <a:off x="7617240" y="5240160"/>
              <a:ext cx="1800" cy="50040"/>
            </a:xfrm>
            <a:prstGeom prst="straightConnector1">
              <a:avLst/>
            </a:prstGeom>
            <a:ln w="9525">
              <a:solidFill>
                <a:srgbClr val="3782BA"/>
              </a:solidFill>
              <a:miter/>
            </a:ln>
          </p:spPr>
        </p:cxnSp>
        <p:cxnSp>
          <p:nvCxnSpPr>
            <p:cNvPr id="253" name="Google Shape;280;p18"/>
            <p:cNvCxnSpPr/>
            <p:nvPr/>
          </p:nvCxnSpPr>
          <p:spPr>
            <a:xfrm>
              <a:off x="8125200" y="5240160"/>
              <a:ext cx="1800" cy="50040"/>
            </a:xfrm>
            <a:prstGeom prst="straightConnector1">
              <a:avLst/>
            </a:prstGeom>
            <a:ln w="9525">
              <a:solidFill>
                <a:srgbClr val="3782BA"/>
              </a:solidFill>
              <a:miter/>
            </a:ln>
          </p:spPr>
        </p:cxnSp>
        <p:cxnSp>
          <p:nvCxnSpPr>
            <p:cNvPr id="254" name="Google Shape;281;p18"/>
            <p:cNvCxnSpPr/>
            <p:nvPr/>
          </p:nvCxnSpPr>
          <p:spPr>
            <a:xfrm>
              <a:off x="8633160" y="5240160"/>
              <a:ext cx="1800" cy="50040"/>
            </a:xfrm>
            <a:prstGeom prst="straightConnector1">
              <a:avLst/>
            </a:prstGeom>
            <a:ln w="9525">
              <a:solidFill>
                <a:srgbClr val="3782BA"/>
              </a:solidFill>
              <a:miter/>
            </a:ln>
          </p:spPr>
        </p:cxnSp>
        <p:cxnSp>
          <p:nvCxnSpPr>
            <p:cNvPr id="255" name="Google Shape;282;p18"/>
            <p:cNvCxnSpPr/>
            <p:nvPr/>
          </p:nvCxnSpPr>
          <p:spPr>
            <a:xfrm>
              <a:off x="9140760" y="5240160"/>
              <a:ext cx="1800" cy="50040"/>
            </a:xfrm>
            <a:prstGeom prst="straightConnector1">
              <a:avLst/>
            </a:prstGeom>
            <a:ln w="9525">
              <a:solidFill>
                <a:srgbClr val="3782BA"/>
              </a:solidFill>
              <a:miter/>
            </a:ln>
          </p:spPr>
        </p:cxnSp>
      </p:grpSp>
      <p:sp>
        <p:nvSpPr>
          <p:cNvPr id="256" name="Google Shape;285;p18"/>
          <p:cNvSpPr/>
          <p:nvPr/>
        </p:nvSpPr>
        <p:spPr>
          <a:xfrm>
            <a:off x="2518920" y="361440"/>
            <a:ext cx="52920" cy="268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27000" tIns="27000" rIns="27000" bIns="27000" anchor="t">
            <a:sp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endParaRPr lang="ru-RU" sz="1400" b="0" strike="noStrike" spc="-1">
              <a:solidFill>
                <a:schemeClr val="dk1"/>
              </a:solidFill>
              <a:latin typeface="Arial"/>
              <a:ea typeface="Arial"/>
            </a:endParaRPr>
          </a:p>
        </p:txBody>
      </p:sp>
      <p:pic>
        <p:nvPicPr>
          <p:cNvPr id="257" name="Google Shape;286;p18"/>
          <p:cNvPicPr/>
          <p:nvPr/>
        </p:nvPicPr>
        <p:blipFill>
          <a:blip r:embed="rId3"/>
          <a:stretch/>
        </p:blipFill>
        <p:spPr>
          <a:xfrm>
            <a:off x="494280" y="519120"/>
            <a:ext cx="2077560" cy="365400"/>
          </a:xfrm>
          <a:prstGeom prst="rect">
            <a:avLst/>
          </a:prstGeom>
          <a:ln w="0">
            <a:noFill/>
          </a:ln>
        </p:spPr>
      </p:pic>
      <p:pic>
        <p:nvPicPr>
          <p:cNvPr id="258" name="Google Shape;287;p18"/>
          <p:cNvPicPr/>
          <p:nvPr/>
        </p:nvPicPr>
        <p:blipFill>
          <a:blip r:embed="rId4"/>
          <a:stretch/>
        </p:blipFill>
        <p:spPr>
          <a:xfrm>
            <a:off x="4524840" y="524520"/>
            <a:ext cx="4623120" cy="4623120"/>
          </a:xfrm>
          <a:prstGeom prst="rect">
            <a:avLst/>
          </a:prstGeom>
          <a:ln w="0">
            <a:noFill/>
          </a:ln>
        </p:spPr>
      </p:pic>
      <p:sp>
        <p:nvSpPr>
          <p:cNvPr id="25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ru-RU" sz="18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26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800" b="0" strike="noStrike" spc="-1">
                <a:solidFill>
                  <a:schemeClr val="dk1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2000" b="0" strike="noStrike" spc="-1">
                <a:solidFill>
                  <a:schemeClr val="dk1"/>
                </a:solidFill>
                <a:latin typeface="Arial"/>
              </a:rPr>
              <a:t>Second Outline Level</a:t>
            </a: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solidFill>
                  <a:schemeClr val="dk1"/>
                </a:solidFill>
                <a:latin typeface="Arial"/>
              </a:rPr>
              <a:t>Third Outline Level</a:t>
            </a: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1800" b="0" strike="noStrike" spc="-1">
                <a:solidFill>
                  <a:schemeClr val="dk1"/>
                </a:solidFill>
                <a:latin typeface="Arial"/>
              </a:rPr>
              <a:t>Fourth Outline Level</a:t>
            </a: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chemeClr val="dk1"/>
                </a:solidFill>
                <a:latin typeface="Arial"/>
              </a:rPr>
              <a:t>Fifth Outline Level</a:t>
            </a: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chemeClr val="dk1"/>
                </a:solidFill>
                <a:latin typeface="Arial"/>
              </a:rPr>
              <a:t>Sixth Outline Level</a:t>
            </a: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chemeClr val="dk1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PlaceHolder 1"/>
          <p:cNvSpPr>
            <a:spLocks noGrp="1"/>
          </p:cNvSpPr>
          <p:nvPr>
            <p:ph type="title"/>
          </p:nvPr>
        </p:nvSpPr>
        <p:spPr>
          <a:xfrm>
            <a:off x="466560" y="1579320"/>
            <a:ext cx="7663320" cy="1233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/>
          <a:p>
            <a:pPr indent="0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ru" sz="4500" b="1" strike="noStrike" spc="-1">
                <a:solidFill>
                  <a:schemeClr val="lt2"/>
                </a:solidFill>
                <a:latin typeface="VK Sans Display DemiBold"/>
                <a:ea typeface="Play"/>
              </a:rPr>
              <a:t>CI/CD</a:t>
            </a:r>
            <a:endParaRPr lang="ru-RU" sz="45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262" name="PlaceHolder 2"/>
          <p:cNvSpPr>
            <a:spLocks noGrp="1"/>
          </p:cNvSpPr>
          <p:nvPr>
            <p:ph/>
          </p:nvPr>
        </p:nvSpPr>
        <p:spPr>
          <a:xfrm>
            <a:off x="466560" y="3642120"/>
            <a:ext cx="3757320" cy="222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ru" sz="1400" b="0" strike="noStrike" spc="-1">
                <a:solidFill>
                  <a:schemeClr val="lt2"/>
                </a:solidFill>
                <a:latin typeface="VK Sans Display Medium"/>
                <a:ea typeface="Play"/>
              </a:rPr>
              <a:t>Разработка веб-сервисов на Gol</a:t>
            </a:r>
            <a:r>
              <a:rPr lang="en-US" sz="1400" b="0" strike="noStrike" spc="-1">
                <a:solidFill>
                  <a:schemeClr val="lt2"/>
                </a:solidFill>
                <a:latin typeface="VK Sans Display Medium"/>
                <a:ea typeface="Play"/>
              </a:rPr>
              <a:t>ang</a:t>
            </a:r>
            <a:endParaRPr lang="ru-RU" sz="1400" b="0" strike="noStrike" spc="-1">
              <a:solidFill>
                <a:schemeClr val="dk1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PlaceHolder 1"/>
          <p:cNvSpPr>
            <a:spLocks noGrp="1"/>
          </p:cNvSpPr>
          <p:nvPr>
            <p:ph type="title"/>
          </p:nvPr>
        </p:nvSpPr>
        <p:spPr>
          <a:xfrm>
            <a:off x="507960" y="519120"/>
            <a:ext cx="8139960" cy="481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ru" sz="2700" b="0" strike="noStrike" spc="-1">
                <a:solidFill>
                  <a:schemeClr val="accent1"/>
                </a:solidFill>
                <a:latin typeface="VK Sans Display Medium"/>
                <a:ea typeface="Play"/>
              </a:rPr>
              <a:t>CI/CD</a:t>
            </a:r>
            <a:endParaRPr lang="ru-RU" sz="27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270" name="Google Shape;306;p 1"/>
          <p:cNvSpPr/>
          <p:nvPr/>
        </p:nvSpPr>
        <p:spPr>
          <a:xfrm>
            <a:off x="512640" y="900000"/>
            <a:ext cx="6327000" cy="1259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34200" rIns="68400" bIns="34200" anchor="t">
            <a:normAutofit/>
          </a:bodyPr>
          <a:lstStyle/>
          <a:p>
            <a:pPr marL="343080" defTabSz="914400">
              <a:lnSpc>
                <a:spcPct val="110000"/>
              </a:lnSpc>
              <a:tabLst>
                <a:tab pos="0" algn="l"/>
              </a:tabLst>
            </a:pPr>
            <a:endParaRPr lang="ru-RU" sz="1700" b="0" strike="noStrike" spc="-1">
              <a:solidFill>
                <a:srgbClr val="000000"/>
              </a:solidFill>
              <a:latin typeface="Arial"/>
            </a:endParaRPr>
          </a:p>
          <a:p>
            <a:pPr marL="343080" indent="-272880" defTabSz="914400">
              <a:lnSpc>
                <a:spcPct val="110000"/>
              </a:lnSpc>
              <a:buClr>
                <a:srgbClr val="0077FF"/>
              </a:buClr>
              <a:buFont typeface="Play"/>
              <a:buChar char="➔"/>
              <a:tabLst>
                <a:tab pos="0" algn="l"/>
              </a:tabLst>
            </a:pPr>
            <a:r>
              <a:rPr lang="ru-RU" sz="1800" b="0" strike="noStrike" spc="-1">
                <a:solidFill>
                  <a:srgbClr val="000000"/>
                </a:solidFill>
                <a:latin typeface="VK Sans Display"/>
              </a:rPr>
              <a:t>Непрерывная интеграция (</a:t>
            </a:r>
            <a:r>
              <a:rPr lang="en-AU" sz="1800" b="0" strike="noStrike" spc="-1">
                <a:solidFill>
                  <a:srgbClr val="000000"/>
                </a:solidFill>
                <a:latin typeface="VK Sans Display"/>
              </a:rPr>
              <a:t>Continuous</a:t>
            </a:r>
            <a:r>
              <a:rPr lang="ru-RU" sz="1800" b="0" strike="noStrike" spc="-1">
                <a:solidFill>
                  <a:srgbClr val="000000"/>
                </a:solidFill>
                <a:latin typeface="VK Sans Display"/>
              </a:rPr>
              <a:t> </a:t>
            </a:r>
            <a:r>
              <a:rPr lang="en-AU" sz="1800" b="0" strike="noStrike" spc="-1">
                <a:solidFill>
                  <a:srgbClr val="000000"/>
                </a:solidFill>
                <a:latin typeface="VK Sans Display"/>
              </a:rPr>
              <a:t>Integration</a:t>
            </a:r>
            <a:r>
              <a:rPr lang="ru-RU" sz="1800" b="0" strike="noStrike" spc="-1">
                <a:solidFill>
                  <a:srgbClr val="000000"/>
                </a:solidFill>
                <a:latin typeface="VK Sans Display"/>
              </a:rPr>
              <a:t>,CI)</a:t>
            </a: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  <a:p>
            <a:pPr marL="343080" indent="-272880" defTabSz="914400">
              <a:lnSpc>
                <a:spcPct val="110000"/>
              </a:lnSpc>
              <a:buClr>
                <a:srgbClr val="0077FF"/>
              </a:buClr>
              <a:buFont typeface="Play"/>
              <a:buChar char="➔"/>
              <a:tabLst>
                <a:tab pos="0" algn="l"/>
              </a:tabLst>
            </a:pPr>
            <a:r>
              <a:rPr lang="ru" sz="1700" b="0" strike="noStrike" spc="-1">
                <a:solidFill>
                  <a:schemeClr val="dk1"/>
                </a:solidFill>
                <a:latin typeface="VK Sans Display"/>
                <a:ea typeface="Play"/>
              </a:rPr>
              <a:t>Непрерывная доставка (Continuous Delivery, CD)</a:t>
            </a:r>
            <a:endParaRPr lang="ru-RU" sz="1700" b="0" strike="noStrike" spc="-1">
              <a:solidFill>
                <a:srgbClr val="000000"/>
              </a:solidFill>
              <a:latin typeface="Arial"/>
            </a:endParaRPr>
          </a:p>
          <a:p>
            <a:pPr marL="343080" indent="-272880" defTabSz="914400">
              <a:lnSpc>
                <a:spcPct val="110000"/>
              </a:lnSpc>
              <a:buClr>
                <a:srgbClr val="0077FF"/>
              </a:buClr>
              <a:buFont typeface="Play"/>
              <a:buChar char="➔"/>
              <a:tabLst>
                <a:tab pos="0" algn="l"/>
              </a:tabLst>
            </a:pPr>
            <a:r>
              <a:rPr lang="ru" sz="1700" b="0" strike="noStrike" spc="-1">
                <a:solidFill>
                  <a:schemeClr val="dk1"/>
                </a:solidFill>
                <a:latin typeface="VK Sans Display"/>
                <a:ea typeface="Play"/>
              </a:rPr>
              <a:t>Непрерывное развертывание (Continuous Deployment)</a:t>
            </a:r>
            <a:endParaRPr lang="ru-RU" sz="17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71" name="Рисунок 270"/>
          <p:cNvPicPr/>
          <p:nvPr/>
        </p:nvPicPr>
        <p:blipFill>
          <a:blip r:embed="rId2"/>
          <a:stretch/>
        </p:blipFill>
        <p:spPr>
          <a:xfrm>
            <a:off x="1599480" y="2095200"/>
            <a:ext cx="5420160" cy="304812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>
            <a:extLst>
              <a:ext uri="{FF2B5EF4-FFF2-40B4-BE49-F238E27FC236}">
                <a16:creationId xmlns:a16="http://schemas.microsoft.com/office/drawing/2014/main" id="{1C372186-1CA6-9B4A-BD80-136CE38ABB9A}"/>
              </a:ext>
            </a:extLst>
          </p:cNvPr>
          <p:cNvSpPr txBox="1">
            <a:spLocks/>
          </p:cNvSpPr>
          <p:nvPr/>
        </p:nvSpPr>
        <p:spPr>
          <a:xfrm>
            <a:off x="510184" y="1680655"/>
            <a:ext cx="5223350" cy="3171432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tabLst>
                <a:tab pos="0" algn="l"/>
              </a:tabLst>
            </a:pPr>
            <a:r>
              <a:rPr lang="ru" sz="4200" spc="-1" dirty="0">
                <a:solidFill>
                  <a:schemeClr val="lt2"/>
                </a:solidFill>
                <a:latin typeface="VK Sans Display Medium"/>
                <a:ea typeface="Play"/>
              </a:rPr>
              <a:t>Автоматизируем сборку </a:t>
            </a:r>
            <a:br>
              <a:rPr lang="ru" sz="4200" spc="-1" dirty="0">
                <a:solidFill>
                  <a:schemeClr val="lt2"/>
                </a:solidFill>
                <a:latin typeface="VK Sans Display Medium"/>
                <a:ea typeface="Play"/>
              </a:rPr>
            </a:br>
            <a:r>
              <a:rPr lang="ru" sz="4200" spc="-1" dirty="0">
                <a:solidFill>
                  <a:schemeClr val="lt2"/>
                </a:solidFill>
                <a:latin typeface="VK Sans Display Medium"/>
                <a:ea typeface="Play"/>
              </a:rPr>
              <a:t>и публикацию</a:t>
            </a:r>
            <a:endParaRPr lang="ru-RU" sz="4200" spc="-1" dirty="0">
              <a:solidFill>
                <a:schemeClr val="dk1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606272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F7328EB-048B-9150-2D03-7FE094A6CA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8096" y="0"/>
            <a:ext cx="586780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9477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9B3AD24-DD0C-D787-FB0E-A4B8BD5F79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600" y="635000"/>
            <a:ext cx="6908800" cy="387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7897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>
            <a:extLst>
              <a:ext uri="{FF2B5EF4-FFF2-40B4-BE49-F238E27FC236}">
                <a16:creationId xmlns:a16="http://schemas.microsoft.com/office/drawing/2014/main" id="{13C57BA9-1BA7-8DA1-1B70-40839AC7F82A}"/>
              </a:ext>
            </a:extLst>
          </p:cNvPr>
          <p:cNvSpPr txBox="1">
            <a:spLocks/>
          </p:cNvSpPr>
          <p:nvPr/>
        </p:nvSpPr>
        <p:spPr>
          <a:xfrm>
            <a:off x="510184" y="1680655"/>
            <a:ext cx="5223350" cy="3171432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tabLst>
                <a:tab pos="0" algn="l"/>
              </a:tabLst>
            </a:pPr>
            <a:r>
              <a:rPr lang="ru-RU" sz="4200" spc="-1" dirty="0">
                <a:solidFill>
                  <a:schemeClr val="lt2"/>
                </a:solidFill>
                <a:latin typeface="VK Sans Display Medium"/>
              </a:rPr>
              <a:t>Контейнеризация приложений</a:t>
            </a:r>
            <a:endParaRPr lang="ru-RU" sz="4200" spc="-1" dirty="0">
              <a:solidFill>
                <a:schemeClr val="dk1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018985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PlaceHolder 1"/>
          <p:cNvSpPr>
            <a:spLocks noGrp="1"/>
          </p:cNvSpPr>
          <p:nvPr>
            <p:ph type="title"/>
          </p:nvPr>
        </p:nvSpPr>
        <p:spPr>
          <a:xfrm>
            <a:off x="529560" y="1356480"/>
            <a:ext cx="7663680" cy="857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/>
          <a:p>
            <a:pPr indent="0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ru" sz="4500" b="0" strike="noStrike" spc="-1" dirty="0">
                <a:solidFill>
                  <a:schemeClr val="dk1"/>
                </a:solidFill>
                <a:latin typeface="VK Sans Display Medium"/>
                <a:ea typeface="Play"/>
              </a:rPr>
              <a:t>Вопросы?</a:t>
            </a:r>
            <a:endParaRPr lang="ru-RU" sz="4500" b="0" strike="noStrike" spc="-1" dirty="0">
              <a:solidFill>
                <a:schemeClr val="dk1"/>
              </a:solidFill>
              <a:latin typeface="Arial"/>
            </a:endParaRPr>
          </a:p>
        </p:txBody>
      </p:sp>
      <p:pic>
        <p:nvPicPr>
          <p:cNvPr id="273" name="Google Shape;492;p6"/>
          <p:cNvPicPr/>
          <p:nvPr/>
        </p:nvPicPr>
        <p:blipFill>
          <a:blip r:embed="rId2"/>
          <a:stretch/>
        </p:blipFill>
        <p:spPr>
          <a:xfrm>
            <a:off x="529560" y="2863800"/>
            <a:ext cx="2197440" cy="22784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PlaceHolder 1"/>
          <p:cNvSpPr>
            <a:spLocks noGrp="1"/>
          </p:cNvSpPr>
          <p:nvPr>
            <p:ph type="title"/>
          </p:nvPr>
        </p:nvSpPr>
        <p:spPr>
          <a:xfrm>
            <a:off x="452520" y="519120"/>
            <a:ext cx="3604680" cy="594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ru" sz="4200" b="0" strike="noStrike" spc="-1" dirty="0">
                <a:solidFill>
                  <a:schemeClr val="lt2"/>
                </a:solidFill>
                <a:latin typeface="VK Sans Display Medium"/>
                <a:ea typeface="Play"/>
              </a:rPr>
              <a:t>Цель занятия</a:t>
            </a:r>
            <a:endParaRPr lang="ru-RU" sz="42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264" name="Google Shape;300;p2"/>
          <p:cNvSpPr/>
          <p:nvPr/>
        </p:nvSpPr>
        <p:spPr>
          <a:xfrm>
            <a:off x="452520" y="1743119"/>
            <a:ext cx="4325760" cy="3191345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8400" tIns="68400" rIns="68400" bIns="68400" anchor="t">
            <a:noAutofit/>
          </a:bodyPr>
          <a:lstStyle/>
          <a:p>
            <a:pPr marL="342900" indent="-342900" defTabSz="914400">
              <a:lnSpc>
                <a:spcPct val="100000"/>
              </a:lnSpc>
              <a:buFont typeface="+mj-lt"/>
              <a:buAutoNum type="arabicPeriod"/>
              <a:tabLst>
                <a:tab pos="0" algn="l"/>
              </a:tabLst>
            </a:pPr>
            <a:r>
              <a:rPr lang="ru" sz="1800" b="0" strike="noStrike" spc="-1" dirty="0">
                <a:solidFill>
                  <a:schemeClr val="lt1"/>
                </a:solidFill>
                <a:latin typeface="VK Sans Display"/>
                <a:ea typeface="Play"/>
              </a:rPr>
              <a:t>Познакомиться с концепцией CI/CD</a:t>
            </a:r>
            <a:endParaRPr lang="ru-RU" sz="1800" b="0" strike="noStrike" spc="-1" dirty="0">
              <a:solidFill>
                <a:srgbClr val="FFFFFF"/>
              </a:solidFill>
              <a:latin typeface="Arial"/>
            </a:endParaRPr>
          </a:p>
          <a:p>
            <a:pPr marL="342900" indent="-342900" defTabSz="914400">
              <a:lnSpc>
                <a:spcPct val="100000"/>
              </a:lnSpc>
              <a:buFont typeface="+mj-lt"/>
              <a:buAutoNum type="arabicPeriod"/>
              <a:tabLst>
                <a:tab pos="0" algn="l"/>
              </a:tabLst>
            </a:pPr>
            <a:r>
              <a:rPr lang="ru-RU" spc="-1" dirty="0">
                <a:solidFill>
                  <a:schemeClr val="lt1"/>
                </a:solidFill>
                <a:latin typeface="VK Sans Display"/>
                <a:ea typeface="Play"/>
              </a:rPr>
              <a:t>Ознакомиться с инструментами</a:t>
            </a:r>
            <a:r>
              <a:rPr lang="ru" sz="1800" b="0" strike="noStrike" spc="-1" dirty="0">
                <a:solidFill>
                  <a:schemeClr val="lt1"/>
                </a:solidFill>
                <a:latin typeface="VK Sans Display"/>
                <a:ea typeface="Play"/>
              </a:rPr>
              <a:t> CI/CD в Git</a:t>
            </a:r>
            <a:r>
              <a:rPr lang="en-US" spc="-1" dirty="0">
                <a:solidFill>
                  <a:schemeClr val="lt1"/>
                </a:solidFill>
                <a:latin typeface="VK Sans Display"/>
                <a:ea typeface="Play"/>
              </a:rPr>
              <a:t>L</a:t>
            </a:r>
            <a:r>
              <a:rPr lang="ru" sz="1800" b="0" strike="noStrike" spc="-1" dirty="0">
                <a:solidFill>
                  <a:schemeClr val="lt1"/>
                </a:solidFill>
                <a:latin typeface="VK Sans Display"/>
                <a:ea typeface="Play"/>
              </a:rPr>
              <a:t>ab</a:t>
            </a:r>
            <a:endParaRPr lang="en-US" spc="-1" dirty="0">
              <a:solidFill>
                <a:schemeClr val="lt1"/>
              </a:solidFill>
              <a:latin typeface="VK Sans Display"/>
            </a:endParaRPr>
          </a:p>
          <a:p>
            <a:pPr marL="342900" indent="-342900" defTabSz="914400">
              <a:lnSpc>
                <a:spcPct val="100000"/>
              </a:lnSpc>
              <a:buFont typeface="+mj-lt"/>
              <a:buAutoNum type="arabicPeriod"/>
              <a:tabLst>
                <a:tab pos="0" algn="l"/>
              </a:tabLst>
            </a:pPr>
            <a:r>
              <a:rPr lang="ru" sz="1800" b="0" strike="noStrike" spc="-1" dirty="0">
                <a:solidFill>
                  <a:schemeClr val="lt1"/>
                </a:solidFill>
                <a:latin typeface="VK Sans Display"/>
                <a:ea typeface="Play"/>
              </a:rPr>
              <a:t>Получить навыки работы с Docker</a:t>
            </a:r>
            <a:endParaRPr lang="ru-RU" sz="1800" b="0" strike="noStrike" spc="-1" dirty="0">
              <a:solidFill>
                <a:srgbClr val="FFFFFF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PlaceHolder 1"/>
          <p:cNvSpPr>
            <a:spLocks noGrp="1"/>
          </p:cNvSpPr>
          <p:nvPr>
            <p:ph type="title"/>
          </p:nvPr>
        </p:nvSpPr>
        <p:spPr>
          <a:xfrm>
            <a:off x="507960" y="519120"/>
            <a:ext cx="5573880" cy="48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ru" sz="2700" b="0" strike="noStrike" spc="-1">
                <a:solidFill>
                  <a:schemeClr val="accent1"/>
                </a:solidFill>
                <a:latin typeface="VK Sans Display Medium"/>
                <a:ea typeface="Play"/>
              </a:rPr>
              <a:t>О чём поговорим?</a:t>
            </a:r>
            <a:endParaRPr lang="ru-RU" sz="27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266" name="Google Shape;306;p3"/>
          <p:cNvSpPr/>
          <p:nvPr/>
        </p:nvSpPr>
        <p:spPr>
          <a:xfrm>
            <a:off x="507960" y="1523520"/>
            <a:ext cx="5967000" cy="2482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34200" rIns="68400" bIns="34200" anchor="t">
            <a:normAutofit/>
          </a:bodyPr>
          <a:lstStyle/>
          <a:p>
            <a:pPr marL="343080" defTabSz="914400">
              <a:lnSpc>
                <a:spcPct val="110000"/>
              </a:lnSpc>
              <a:tabLst>
                <a:tab pos="0" algn="l"/>
              </a:tabLst>
            </a:pPr>
            <a:endParaRPr lang="ru-RU" sz="1700" b="0" strike="noStrike" spc="-1" dirty="0">
              <a:solidFill>
                <a:srgbClr val="000000"/>
              </a:solidFill>
              <a:latin typeface="Arial"/>
            </a:endParaRPr>
          </a:p>
          <a:p>
            <a:pPr marL="343080" indent="-272880" defTabSz="914400">
              <a:lnSpc>
                <a:spcPct val="110000"/>
              </a:lnSpc>
              <a:buClr>
                <a:srgbClr val="0077FF"/>
              </a:buClr>
              <a:buFont typeface="Play"/>
              <a:buChar char="➔"/>
              <a:tabLst>
                <a:tab pos="0" algn="l"/>
              </a:tabLst>
            </a:pPr>
            <a:r>
              <a:rPr lang="ru-RU" sz="1800" b="0" strike="noStrike" spc="-1" dirty="0">
                <a:solidFill>
                  <a:srgbClr val="000000"/>
                </a:solidFill>
                <a:latin typeface="VK Sans Display"/>
              </a:rPr>
              <a:t>Что такое CI/CD</a:t>
            </a:r>
            <a:endParaRPr lang="en-US" sz="1800" b="0" strike="noStrike" spc="-1" dirty="0">
              <a:solidFill>
                <a:srgbClr val="000000"/>
              </a:solidFill>
              <a:latin typeface="VK Sans Display"/>
            </a:endParaRPr>
          </a:p>
          <a:p>
            <a:pPr marL="343080" indent="-272880">
              <a:lnSpc>
                <a:spcPct val="110000"/>
              </a:lnSpc>
              <a:buClr>
                <a:srgbClr val="0077FF"/>
              </a:buClr>
              <a:buFont typeface="Play"/>
              <a:buChar char="➔"/>
              <a:tabLst>
                <a:tab pos="0" algn="l"/>
              </a:tabLst>
            </a:pPr>
            <a:r>
              <a:rPr lang="ru" sz="1800" b="0" strike="noStrike" spc="-1" dirty="0">
                <a:solidFill>
                  <a:schemeClr val="dk1"/>
                </a:solidFill>
                <a:latin typeface="VK Sans Display"/>
                <a:ea typeface="Play"/>
              </a:rPr>
              <a:t>Настройка gitlab CI/CD</a:t>
            </a:r>
            <a:endParaRPr lang="ru-RU" sz="1800" b="0" strike="noStrike" spc="-1" dirty="0">
              <a:solidFill>
                <a:srgbClr val="000000"/>
              </a:solidFill>
              <a:latin typeface="Arial"/>
            </a:endParaRPr>
          </a:p>
          <a:p>
            <a:pPr marL="343080" indent="-272880" defTabSz="914400">
              <a:lnSpc>
                <a:spcPct val="110000"/>
              </a:lnSpc>
              <a:buClr>
                <a:srgbClr val="0077FF"/>
              </a:buClr>
              <a:buFont typeface="Play"/>
              <a:buChar char="➔"/>
              <a:tabLst>
                <a:tab pos="0" algn="l"/>
              </a:tabLst>
            </a:pPr>
            <a:r>
              <a:rPr lang="ru" sz="1700" b="0" strike="noStrike" spc="-1" dirty="0">
                <a:solidFill>
                  <a:schemeClr val="dk1"/>
                </a:solidFill>
                <a:latin typeface="VK Sans Display"/>
                <a:ea typeface="Play"/>
              </a:rPr>
              <a:t>Пример Dockerfile</a:t>
            </a:r>
            <a:endParaRPr lang="ru-RU" sz="1700" b="0" strike="noStrike" spc="-1" dirty="0">
              <a:solidFill>
                <a:srgbClr val="000000"/>
              </a:solidFill>
              <a:latin typeface="Arial"/>
            </a:endParaRPr>
          </a:p>
          <a:p>
            <a:pPr marL="343080" indent="-272880" defTabSz="914400">
              <a:lnSpc>
                <a:spcPct val="110000"/>
              </a:lnSpc>
              <a:buClr>
                <a:srgbClr val="0077FF"/>
              </a:buClr>
              <a:buFont typeface="Play"/>
              <a:buChar char="➔"/>
              <a:tabLst>
                <a:tab pos="0" algn="l"/>
              </a:tabLst>
            </a:pPr>
            <a:r>
              <a:rPr lang="ru" sz="1700" b="0" strike="noStrike" spc="-1" dirty="0">
                <a:solidFill>
                  <a:schemeClr val="dk1"/>
                </a:solidFill>
                <a:latin typeface="VK Sans Display"/>
                <a:ea typeface="Play"/>
              </a:rPr>
              <a:t>Пример Docker Compose</a:t>
            </a:r>
          </a:p>
          <a:p>
            <a:pPr marL="343080" indent="-272880">
              <a:lnSpc>
                <a:spcPct val="110000"/>
              </a:lnSpc>
              <a:buClr>
                <a:srgbClr val="0077FF"/>
              </a:buClr>
              <a:buFont typeface="Play"/>
              <a:buChar char="➔"/>
              <a:tabLst>
                <a:tab pos="0" algn="l"/>
              </a:tabLst>
            </a:pPr>
            <a:r>
              <a:rPr lang="ru" sz="1700" b="0" strike="noStrike" spc="-1" dirty="0">
                <a:solidFill>
                  <a:schemeClr val="dk1"/>
                </a:solidFill>
                <a:latin typeface="VK Sans Display"/>
                <a:ea typeface="Play"/>
              </a:rPr>
              <a:t>Взаимодействие с hub.docker.com (или h</a:t>
            </a:r>
            <a:r>
              <a:rPr lang="en-US" sz="1700" b="0" strike="noStrike" spc="-1" dirty="0" err="1">
                <a:solidFill>
                  <a:schemeClr val="dk1"/>
                </a:solidFill>
                <a:latin typeface="VK Sans Display"/>
                <a:ea typeface="Play"/>
              </a:rPr>
              <a:t>uecker.io</a:t>
            </a:r>
            <a:r>
              <a:rPr lang="en-US" sz="1700" b="0" strike="noStrike" spc="-1" dirty="0">
                <a:solidFill>
                  <a:schemeClr val="dk1"/>
                </a:solidFill>
                <a:latin typeface="VK Sans Display"/>
                <a:ea typeface="Play"/>
              </a:rPr>
              <a:t>)</a:t>
            </a:r>
            <a:endParaRPr lang="ru-RU" sz="1700" b="0" strike="noStrike" spc="-1" dirty="0">
              <a:solidFill>
                <a:srgbClr val="000000"/>
              </a:solidFill>
              <a:latin typeface="Arial"/>
            </a:endParaRPr>
          </a:p>
          <a:p>
            <a:pPr marL="343080" indent="-272880" defTabSz="914400">
              <a:lnSpc>
                <a:spcPct val="110000"/>
              </a:lnSpc>
              <a:buClr>
                <a:srgbClr val="0077FF"/>
              </a:buClr>
              <a:buFont typeface="Play"/>
              <a:buChar char="➔"/>
              <a:tabLst>
                <a:tab pos="0" algn="l"/>
              </a:tabLst>
            </a:pPr>
            <a:r>
              <a:rPr lang="ru" sz="1700" b="0" strike="noStrike" spc="-1" dirty="0">
                <a:solidFill>
                  <a:schemeClr val="dk1"/>
                </a:solidFill>
                <a:latin typeface="VK Sans Display"/>
                <a:ea typeface="Play"/>
              </a:rPr>
              <a:t>Конфигурация nginx</a:t>
            </a:r>
            <a:endParaRPr lang="ru-RU" sz="1700" b="0" strike="noStrike" spc="-1" dirty="0">
              <a:solidFill>
                <a:srgbClr val="000000"/>
              </a:solidFill>
              <a:latin typeface="Arial"/>
            </a:endParaRPr>
          </a:p>
          <a:p>
            <a:pPr marL="343080" indent="-272880" defTabSz="914400">
              <a:lnSpc>
                <a:spcPct val="110000"/>
              </a:lnSpc>
              <a:buClr>
                <a:srgbClr val="0077FF"/>
              </a:buClr>
              <a:buFont typeface="Play"/>
              <a:buChar char="➔"/>
              <a:tabLst>
                <a:tab pos="0" algn="l"/>
              </a:tabLst>
            </a:pPr>
            <a:r>
              <a:rPr lang="ru" sz="1700" b="0" strike="noStrike" spc="-1" dirty="0">
                <a:solidFill>
                  <a:schemeClr val="dk1"/>
                </a:solidFill>
                <a:latin typeface="VK Sans Display"/>
                <a:ea typeface="Play"/>
              </a:rPr>
              <a:t>Создание своего gitlab runner</a:t>
            </a:r>
            <a:endParaRPr lang="ru-RU" sz="17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>
            <a:extLst>
              <a:ext uri="{FF2B5EF4-FFF2-40B4-BE49-F238E27FC236}">
                <a16:creationId xmlns:a16="http://schemas.microsoft.com/office/drawing/2014/main" id="{47242C14-4282-04EA-987E-68A9D511ED06}"/>
              </a:ext>
            </a:extLst>
          </p:cNvPr>
          <p:cNvSpPr txBox="1">
            <a:spLocks/>
          </p:cNvSpPr>
          <p:nvPr/>
        </p:nvSpPr>
        <p:spPr>
          <a:xfrm>
            <a:off x="529560" y="1356480"/>
            <a:ext cx="7663680" cy="857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tabLst>
                <a:tab pos="0" algn="l"/>
              </a:tabLst>
            </a:pPr>
            <a:r>
              <a:rPr lang="ru-RU" sz="4500" spc="-1" dirty="0">
                <a:solidFill>
                  <a:schemeClr val="dk1"/>
                </a:solidFill>
                <a:latin typeface="VK Sans Display Medium"/>
              </a:rPr>
              <a:t>Дано: рабочий </a:t>
            </a:r>
            <a:r>
              <a:rPr lang="ru-RU" sz="4500" spc="-1" dirty="0" err="1">
                <a:solidFill>
                  <a:schemeClr val="dk1"/>
                </a:solidFill>
                <a:latin typeface="VK Sans Display Medium"/>
              </a:rPr>
              <a:t>w</a:t>
            </a:r>
            <a:r>
              <a:rPr lang="en-US" sz="4500" spc="-1" dirty="0">
                <a:solidFill>
                  <a:schemeClr val="dk1"/>
                </a:solidFill>
                <a:latin typeface="VK Sans Display Medium"/>
              </a:rPr>
              <a:t>eb-</a:t>
            </a:r>
            <a:r>
              <a:rPr lang="ru-RU" sz="4500" spc="-1" dirty="0">
                <a:solidFill>
                  <a:schemeClr val="dk1"/>
                </a:solidFill>
                <a:latin typeface="VK Sans Display Medium"/>
              </a:rPr>
              <a:t>сервис, написанный на </a:t>
            </a:r>
            <a:r>
              <a:rPr lang="ru-RU" sz="4500" spc="-1" dirty="0" err="1">
                <a:solidFill>
                  <a:schemeClr val="dk1"/>
                </a:solidFill>
                <a:latin typeface="VK Sans Display Medium"/>
              </a:rPr>
              <a:t>g</a:t>
            </a:r>
            <a:r>
              <a:rPr lang="en-US" sz="4500" spc="-1" dirty="0">
                <a:solidFill>
                  <a:schemeClr val="dk1"/>
                </a:solidFill>
                <a:latin typeface="VK Sans Display Medium"/>
              </a:rPr>
              <a:t>o</a:t>
            </a:r>
            <a:endParaRPr lang="ru-RU" sz="4500" spc="-1" dirty="0">
              <a:solidFill>
                <a:schemeClr val="dk1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452433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>
            <a:extLst>
              <a:ext uri="{FF2B5EF4-FFF2-40B4-BE49-F238E27FC236}">
                <a16:creationId xmlns:a16="http://schemas.microsoft.com/office/drawing/2014/main" id="{6FC1AFD9-CEBD-EA9C-5CF3-4A12CEC7DB10}"/>
              </a:ext>
            </a:extLst>
          </p:cNvPr>
          <p:cNvSpPr txBox="1">
            <a:spLocks/>
          </p:cNvSpPr>
          <p:nvPr/>
        </p:nvSpPr>
        <p:spPr>
          <a:xfrm>
            <a:off x="452520" y="519119"/>
            <a:ext cx="3604680" cy="3171432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tabLst>
                <a:tab pos="0" algn="l"/>
              </a:tabLst>
            </a:pPr>
            <a:r>
              <a:rPr lang="ru" sz="4200" spc="-1" dirty="0">
                <a:solidFill>
                  <a:schemeClr val="lt2"/>
                </a:solidFill>
                <a:latin typeface="VK Sans Display Medium"/>
                <a:ea typeface="Play"/>
              </a:rPr>
              <a:t>Ручная сборка и публикация</a:t>
            </a:r>
            <a:endParaRPr lang="ru-RU" sz="4200" spc="-1" dirty="0">
              <a:solidFill>
                <a:schemeClr val="dk1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758853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EFF7EA4-6D00-638D-8132-B326239E4B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3358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A1DAE86-AE84-839F-10A4-FFBB5359E7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3600" y="0"/>
            <a:ext cx="367679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5988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58269F2-A7B0-EDA7-716E-4B88216FC3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8854" y="-69065"/>
            <a:ext cx="9242854" cy="5281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8586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PlaceHolder 1"/>
          <p:cNvSpPr>
            <a:spLocks noGrp="1"/>
          </p:cNvSpPr>
          <p:nvPr>
            <p:ph type="title"/>
          </p:nvPr>
        </p:nvSpPr>
        <p:spPr>
          <a:xfrm>
            <a:off x="452520" y="519120"/>
            <a:ext cx="3957480" cy="754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 defTabSz="914400">
              <a:lnSpc>
                <a:spcPct val="80000"/>
              </a:lnSpc>
              <a:buNone/>
              <a:tabLst>
                <a:tab pos="0" algn="l"/>
              </a:tabLst>
            </a:pPr>
            <a:r>
              <a:rPr lang="ru" sz="3200" b="0" strike="noStrike" spc="-1">
                <a:solidFill>
                  <a:schemeClr val="dk2"/>
                </a:solidFill>
                <a:latin typeface="VK Sans Display Medium"/>
                <a:ea typeface="Play"/>
              </a:rPr>
              <a:t>CI/CD</a:t>
            </a:r>
            <a:endParaRPr lang="ru-RU" sz="32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268" name="Google Shape;312;p4"/>
          <p:cNvSpPr/>
          <p:nvPr/>
        </p:nvSpPr>
        <p:spPr>
          <a:xfrm>
            <a:off x="494280" y="2021040"/>
            <a:ext cx="4005720" cy="327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ru" sz="2000" b="0" strike="noStrike" spc="-1">
                <a:solidFill>
                  <a:schemeClr val="dk2"/>
                </a:solidFill>
                <a:latin typeface="VK Sans Display"/>
                <a:ea typeface="Play"/>
              </a:rPr>
              <a:t>Continuous integration</a:t>
            </a:r>
            <a:endParaRPr lang="ru-RU" sz="20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ru" sz="2000" b="0" strike="noStrike" spc="-1">
                <a:solidFill>
                  <a:schemeClr val="dk2"/>
                </a:solidFill>
                <a:latin typeface="VK Sans Display"/>
                <a:ea typeface="Play"/>
              </a:rPr>
              <a:t>Continuous delivery/deployment</a:t>
            </a:r>
            <a:endParaRPr lang="ru-RU" sz="20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VK New Color">
  <a:themeElements>
    <a:clrScheme name="VK Education">
      <a:dk1>
        <a:srgbClr val="000000"/>
      </a:dk1>
      <a:lt1>
        <a:srgbClr val="EBF3F9"/>
      </a:lt1>
      <a:dk2>
        <a:srgbClr val="0077FF"/>
      </a:dk2>
      <a:lt2>
        <a:srgbClr val="FFFFFF"/>
      </a:lt2>
      <a:accent1>
        <a:srgbClr val="0077FF"/>
      </a:accent1>
      <a:accent2>
        <a:srgbClr val="FF3885"/>
      </a:accent2>
      <a:accent3>
        <a:srgbClr val="7CEDF8"/>
      </a:accent3>
      <a:accent4>
        <a:srgbClr val="EBF3F9"/>
      </a:accent4>
      <a:accent5>
        <a:srgbClr val="D8FAFD"/>
      </a:accent5>
      <a:accent6>
        <a:srgbClr val="FFEBF3"/>
      </a:accent6>
      <a:hlink>
        <a:srgbClr val="0077FF"/>
      </a:hlink>
      <a:folHlink>
        <a:srgbClr val="005EFF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VK New Color">
  <a:themeElements>
    <a:clrScheme name="VK Education">
      <a:dk1>
        <a:srgbClr val="000000"/>
      </a:dk1>
      <a:lt1>
        <a:srgbClr val="EBF3F9"/>
      </a:lt1>
      <a:dk2>
        <a:srgbClr val="0077FF"/>
      </a:dk2>
      <a:lt2>
        <a:srgbClr val="FFFFFF"/>
      </a:lt2>
      <a:accent1>
        <a:srgbClr val="0077FF"/>
      </a:accent1>
      <a:accent2>
        <a:srgbClr val="FF3885"/>
      </a:accent2>
      <a:accent3>
        <a:srgbClr val="7CEDF8"/>
      </a:accent3>
      <a:accent4>
        <a:srgbClr val="EBF3F9"/>
      </a:accent4>
      <a:accent5>
        <a:srgbClr val="D8FAFD"/>
      </a:accent5>
      <a:accent6>
        <a:srgbClr val="FFEBF3"/>
      </a:accent6>
      <a:hlink>
        <a:srgbClr val="0077FF"/>
      </a:hlink>
      <a:folHlink>
        <a:srgbClr val="005EFF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VK New Color">
  <a:themeElements>
    <a:clrScheme name="VK Education">
      <a:dk1>
        <a:srgbClr val="000000"/>
      </a:dk1>
      <a:lt1>
        <a:srgbClr val="EBF3F9"/>
      </a:lt1>
      <a:dk2>
        <a:srgbClr val="0077FF"/>
      </a:dk2>
      <a:lt2>
        <a:srgbClr val="FFFFFF"/>
      </a:lt2>
      <a:accent1>
        <a:srgbClr val="0077FF"/>
      </a:accent1>
      <a:accent2>
        <a:srgbClr val="FF3885"/>
      </a:accent2>
      <a:accent3>
        <a:srgbClr val="7CEDF8"/>
      </a:accent3>
      <a:accent4>
        <a:srgbClr val="EBF3F9"/>
      </a:accent4>
      <a:accent5>
        <a:srgbClr val="D8FAFD"/>
      </a:accent5>
      <a:accent6>
        <a:srgbClr val="FFEBF3"/>
      </a:accent6>
      <a:hlink>
        <a:srgbClr val="0077FF"/>
      </a:hlink>
      <a:folHlink>
        <a:srgbClr val="005EFF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VK New Color">
  <a:themeElements>
    <a:clrScheme name="VK Education">
      <a:dk1>
        <a:srgbClr val="000000"/>
      </a:dk1>
      <a:lt1>
        <a:srgbClr val="EBF3F9"/>
      </a:lt1>
      <a:dk2>
        <a:srgbClr val="0077FF"/>
      </a:dk2>
      <a:lt2>
        <a:srgbClr val="FFFFFF"/>
      </a:lt2>
      <a:accent1>
        <a:srgbClr val="0077FF"/>
      </a:accent1>
      <a:accent2>
        <a:srgbClr val="FF3885"/>
      </a:accent2>
      <a:accent3>
        <a:srgbClr val="7CEDF8"/>
      </a:accent3>
      <a:accent4>
        <a:srgbClr val="EBF3F9"/>
      </a:accent4>
      <a:accent5>
        <a:srgbClr val="D8FAFD"/>
      </a:accent5>
      <a:accent6>
        <a:srgbClr val="FFEBF3"/>
      </a:accent6>
      <a:hlink>
        <a:srgbClr val="0077FF"/>
      </a:hlink>
      <a:folHlink>
        <a:srgbClr val="005EFF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VK New Color">
  <a:themeElements>
    <a:clrScheme name="VK Education">
      <a:dk1>
        <a:srgbClr val="000000"/>
      </a:dk1>
      <a:lt1>
        <a:srgbClr val="EBF3F9"/>
      </a:lt1>
      <a:dk2>
        <a:srgbClr val="0077FF"/>
      </a:dk2>
      <a:lt2>
        <a:srgbClr val="FFFFFF"/>
      </a:lt2>
      <a:accent1>
        <a:srgbClr val="0077FF"/>
      </a:accent1>
      <a:accent2>
        <a:srgbClr val="FF3885"/>
      </a:accent2>
      <a:accent3>
        <a:srgbClr val="7CEDF8"/>
      </a:accent3>
      <a:accent4>
        <a:srgbClr val="EBF3F9"/>
      </a:accent4>
      <a:accent5>
        <a:srgbClr val="D8FAFD"/>
      </a:accent5>
      <a:accent6>
        <a:srgbClr val="FFEBF3"/>
      </a:accent6>
      <a:hlink>
        <a:srgbClr val="0077FF"/>
      </a:hlink>
      <a:folHlink>
        <a:srgbClr val="005EFF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VK New Color">
  <a:themeElements>
    <a:clrScheme name="VK Education">
      <a:dk1>
        <a:srgbClr val="000000"/>
      </a:dk1>
      <a:lt1>
        <a:srgbClr val="EBF3F9"/>
      </a:lt1>
      <a:dk2>
        <a:srgbClr val="0077FF"/>
      </a:dk2>
      <a:lt2>
        <a:srgbClr val="FFFFFF"/>
      </a:lt2>
      <a:accent1>
        <a:srgbClr val="0077FF"/>
      </a:accent1>
      <a:accent2>
        <a:srgbClr val="FF3885"/>
      </a:accent2>
      <a:accent3>
        <a:srgbClr val="7CEDF8"/>
      </a:accent3>
      <a:accent4>
        <a:srgbClr val="EBF3F9"/>
      </a:accent4>
      <a:accent5>
        <a:srgbClr val="D8FAFD"/>
      </a:accent5>
      <a:accent6>
        <a:srgbClr val="FFEBF3"/>
      </a:accent6>
      <a:hlink>
        <a:srgbClr val="0077FF"/>
      </a:hlink>
      <a:folHlink>
        <a:srgbClr val="005EFF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952</TotalTime>
  <Words>345</Words>
  <Application>Microsoft Macintosh PowerPoint</Application>
  <PresentationFormat>On-screen Show (16:9)</PresentationFormat>
  <Paragraphs>48</Paragraphs>
  <Slides>15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15</vt:i4>
      </vt:variant>
    </vt:vector>
  </HeadingPairs>
  <TitlesOfParts>
    <vt:vector size="30" baseType="lpstr">
      <vt:lpstr>Arial</vt:lpstr>
      <vt:lpstr>Calibri</vt:lpstr>
      <vt:lpstr>Play</vt:lpstr>
      <vt:lpstr>Symbol</vt:lpstr>
      <vt:lpstr>Times New Roman</vt:lpstr>
      <vt:lpstr>VK Sans Display</vt:lpstr>
      <vt:lpstr>VK Sans Display DemiBold</vt:lpstr>
      <vt:lpstr>VK Sans Display Medium</vt:lpstr>
      <vt:lpstr>Wingdings</vt:lpstr>
      <vt:lpstr>VK New Color</vt:lpstr>
      <vt:lpstr>VK New Color</vt:lpstr>
      <vt:lpstr>VK New Color</vt:lpstr>
      <vt:lpstr>VK New Color</vt:lpstr>
      <vt:lpstr>VK New Color</vt:lpstr>
      <vt:lpstr>VK New Color</vt:lpstr>
      <vt:lpstr>CI/CD</vt:lpstr>
      <vt:lpstr>Цель занятия</vt:lpstr>
      <vt:lpstr>О чём поговорим?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CI/CD</vt:lpstr>
      <vt:lpstr>CI/CD</vt:lpstr>
      <vt:lpstr>PowerPoint Presentation</vt:lpstr>
      <vt:lpstr>PowerPoint Presentation</vt:lpstr>
      <vt:lpstr>PowerPoint Presentation</vt:lpstr>
      <vt:lpstr>PowerPoint Presentation</vt:lpstr>
      <vt:lpstr>Вопросы?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CI/CD</dc:title>
  <dc:subject/>
  <dc:creator/>
  <dc:description/>
  <cp:lastModifiedBy>Valentin Sushkov</cp:lastModifiedBy>
  <cp:revision>14</cp:revision>
  <dcterms:modified xsi:type="dcterms:W3CDTF">2025-08-05T22:09:34Z</dcterms:modified>
  <dc:language>ru-RU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MClips">
    <vt:i4>2</vt:i4>
  </property>
  <property fmtid="{D5CDD505-2E9C-101B-9397-08002B2CF9AE}" pid="3" name="Notes">
    <vt:i4>13</vt:i4>
  </property>
  <property fmtid="{D5CDD505-2E9C-101B-9397-08002B2CF9AE}" pid="4" name="PresentationFormat">
    <vt:lpwstr>Экран (16:9)</vt:lpwstr>
  </property>
  <property fmtid="{D5CDD505-2E9C-101B-9397-08002B2CF9AE}" pid="5" name="Slides">
    <vt:i4>6</vt:i4>
  </property>
</Properties>
</file>